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96" r:id="rId2"/>
    <p:sldId id="297" r:id="rId3"/>
    <p:sldId id="308" r:id="rId4"/>
    <p:sldId id="257" r:id="rId5"/>
    <p:sldId id="258" r:id="rId6"/>
    <p:sldId id="259"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86" r:id="rId22"/>
    <p:sldId id="274" r:id="rId23"/>
    <p:sldId id="275" r:id="rId24"/>
    <p:sldId id="300" r:id="rId25"/>
    <p:sldId id="301" r:id="rId26"/>
    <p:sldId id="302" r:id="rId27"/>
    <p:sldId id="303" r:id="rId28"/>
    <p:sldId id="304" r:id="rId29"/>
    <p:sldId id="305" r:id="rId30"/>
    <p:sldId id="306" r:id="rId31"/>
    <p:sldId id="307" r:id="rId32"/>
    <p:sldId id="282" r:id="rId33"/>
    <p:sldId id="283" r:id="rId34"/>
    <p:sldId id="284" r:id="rId35"/>
    <p:sldId id="290" r:id="rId36"/>
    <p:sldId id="299" r:id="rId37"/>
    <p:sldId id="309" r:id="rId3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77777"/>
    <a:srgbClr val="FF0066"/>
    <a:srgbClr val="FFFFCC"/>
    <a:srgbClr val="66FFFF"/>
    <a:srgbClr val="3366FF"/>
    <a:srgbClr val="FF99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5" autoAdjust="0"/>
    <p:restoredTop sz="94660"/>
  </p:normalViewPr>
  <p:slideViewPr>
    <p:cSldViewPr>
      <p:cViewPr varScale="1">
        <p:scale>
          <a:sx n="80" d="100"/>
          <a:sy n="80" d="100"/>
        </p:scale>
        <p:origin x="96" y="6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eaLnBrk="1" hangingPunct="1">
              <a:defRPr sz="1300">
                <a:latin typeface="Arial" charset="0"/>
                <a:cs typeface="Arial" charset="0"/>
              </a:defRPr>
            </a:lvl1pPr>
          </a:lstStyle>
          <a:p>
            <a:pPr>
              <a:defRPr/>
            </a:pPr>
            <a:endParaRPr lang="en-US"/>
          </a:p>
        </p:txBody>
      </p:sp>
      <p:sp>
        <p:nvSpPr>
          <p:cNvPr id="3891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eaLnBrk="1" hangingPunct="1">
              <a:defRPr sz="1300">
                <a:latin typeface="Arial" charset="0"/>
                <a:cs typeface="Arial" charset="0"/>
              </a:defRPr>
            </a:lvl1pPr>
          </a:lstStyle>
          <a:p>
            <a:pPr>
              <a:defRPr/>
            </a:pPr>
            <a:endParaRPr lang="en-US"/>
          </a:p>
        </p:txBody>
      </p:sp>
      <p:sp>
        <p:nvSpPr>
          <p:cNvPr id="3891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eaLnBrk="1" hangingPunct="1">
              <a:defRPr sz="1300">
                <a:latin typeface="Arial" charset="0"/>
                <a:cs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eaLnBrk="1" hangingPunct="1">
              <a:defRPr sz="1300"/>
            </a:lvl1pPr>
          </a:lstStyle>
          <a:p>
            <a:pPr>
              <a:defRPr/>
            </a:pPr>
            <a:fld id="{480B1651-E466-4FE4-9907-ADBDFF4155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40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745968-C8D5-4DB5-B5CE-5F636E7ADC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262E74B-7D32-4289-A893-FF232225A832}" type="slidenum">
              <a:rPr lang="en-US" altLang="en-US"/>
              <a:pPr algn="r" eaLnBrk="1" hangingPunct="1">
                <a:spcBef>
                  <a:spcPct val="0"/>
                </a:spcBef>
              </a:pPr>
              <a:t>1</a:t>
            </a:fld>
            <a:endParaRPr lang="en-US" altLang="en-US"/>
          </a:p>
        </p:txBody>
      </p:sp>
      <p:sp>
        <p:nvSpPr>
          <p:cNvPr id="512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39" tIns="47969" rIns="95939" bIns="47969" anchor="b"/>
          <a:lstStyle>
            <a:lvl1pPr defTabSz="95885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88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885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885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885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321E21F-EEE3-4390-9F76-AB658342B613}" type="slidenum">
              <a:rPr lang="en-US" altLang="en-US" sz="1300"/>
              <a:pPr algn="r" eaLnBrk="1" hangingPunct="1">
                <a:spcBef>
                  <a:spcPct val="0"/>
                </a:spcBef>
              </a:pPr>
              <a:t>1</a:t>
            </a:fld>
            <a:endParaRPr lang="en-US" altLang="en-US" sz="1300"/>
          </a:p>
        </p:txBody>
      </p:sp>
      <p:sp>
        <p:nvSpPr>
          <p:cNvPr id="5124" name="Rectangle 2"/>
          <p:cNvSpPr>
            <a:spLocks noRo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39" tIns="47969" rIns="95939" bIns="47969"/>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25F648C-A087-44C4-97C3-C18870A33A4A}" type="slidenum">
              <a:rPr lang="en-US" altLang="en-US"/>
              <a:pPr algn="r" eaLnBrk="1" hangingPunct="1">
                <a:spcBef>
                  <a:spcPct val="0"/>
                </a:spcBef>
              </a:pPr>
              <a:t>2</a:t>
            </a:fld>
            <a:endParaRPr lang="en-US" altLang="en-US"/>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9197514-F6AE-4C10-A51C-498A6B9AA8A2}" type="slidenum">
              <a:rPr lang="en-US" altLang="en-US"/>
              <a:pPr algn="r" eaLnBrk="1" hangingPunct="1">
                <a:spcBef>
                  <a:spcPct val="0"/>
                </a:spcBef>
              </a:pPr>
              <a:t>3</a:t>
            </a:fld>
            <a:endParaRPr lang="en-US" altLang="en-US"/>
          </a:p>
        </p:txBody>
      </p:sp>
      <p:sp>
        <p:nvSpPr>
          <p:cNvPr id="921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39" tIns="47969" rIns="95939" bIns="47969" anchor="b"/>
          <a:lstStyle>
            <a:lvl1pPr defTabSz="95885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88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885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885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885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4504BD3-A4CA-4A3B-8D0C-C4BF7D071229}" type="slidenum">
              <a:rPr lang="en-US" altLang="en-US" sz="1300"/>
              <a:pPr algn="r" eaLnBrk="1" hangingPunct="1">
                <a:spcBef>
                  <a:spcPct val="0"/>
                </a:spcBef>
              </a:pPr>
              <a:t>3</a:t>
            </a:fld>
            <a:endParaRPr lang="en-US" altLang="en-US" sz="1300"/>
          </a:p>
        </p:txBody>
      </p:sp>
      <p:sp>
        <p:nvSpPr>
          <p:cNvPr id="9220" name="Rectangle 2"/>
          <p:cNvSpPr>
            <a:spLocks noRot="1" noChangeArrowheads="1" noTextEdit="1"/>
          </p:cNvSpPr>
          <p:nvPr>
            <p:ph type="sldImg"/>
          </p:nvPr>
        </p:nvSpPr>
        <p:spPr>
          <a:ln/>
        </p:spPr>
      </p:sp>
      <p:sp>
        <p:nvSpPr>
          <p:cNvPr id="9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39" tIns="47969" rIns="95939" bIns="47969"/>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DD8F714F-611A-4CE6-9FD8-1BA8A68715A6}" type="slidenum">
              <a:rPr lang="en-US" altLang="en-US"/>
              <a:pPr algn="r" eaLnBrk="1" hangingPunct="1">
                <a:spcBef>
                  <a:spcPct val="0"/>
                </a:spcBef>
              </a:pPr>
              <a:t>37</a:t>
            </a:fld>
            <a:endParaRPr lang="en-US" altLang="en-US"/>
          </a:p>
        </p:txBody>
      </p:sp>
      <p:sp>
        <p:nvSpPr>
          <p:cNvPr id="4505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39" tIns="47969" rIns="95939" bIns="47969" anchor="b"/>
          <a:lstStyle>
            <a:lvl1pPr defTabSz="95885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88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885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885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885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719AB4C-19A4-42B0-BE7F-73B9B6103BAF}" type="slidenum">
              <a:rPr lang="en-US" altLang="en-US" sz="1300"/>
              <a:pPr algn="r" eaLnBrk="1" hangingPunct="1">
                <a:spcBef>
                  <a:spcPct val="0"/>
                </a:spcBef>
              </a:pPr>
              <a:t>37</a:t>
            </a:fld>
            <a:endParaRPr lang="en-US" altLang="en-US" sz="1300"/>
          </a:p>
        </p:txBody>
      </p:sp>
      <p:sp>
        <p:nvSpPr>
          <p:cNvPr id="45060" name="Rectangle 2"/>
          <p:cNvSpPr>
            <a:spLocks noRo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39" tIns="47969" rIns="95939" bIns="47969"/>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5EDF877-885B-4793-A097-DEA3EC3F8A4D}" type="datetime1">
              <a:rPr lang="en-US" altLang="en-US"/>
              <a:pPr>
                <a:defRPr/>
              </a:pPr>
              <a:t>3/30/2017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97C9DC-716E-423D-AB98-4354CC9E67E6}" type="slidenum">
              <a:rPr lang="en-US" altLang="en-US"/>
              <a:pPr>
                <a:defRPr/>
              </a:pPr>
              <a:t>‹#›</a:t>
            </a:fld>
            <a:endParaRPr lang="en-US" altLang="en-US"/>
          </a:p>
        </p:txBody>
      </p:sp>
    </p:spTree>
    <p:extLst>
      <p:ext uri="{BB962C8B-B14F-4D97-AF65-F5344CB8AC3E}">
        <p14:creationId xmlns:p14="http://schemas.microsoft.com/office/powerpoint/2010/main" val="295875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9F8AB0-5C97-4189-9D31-A5539514FB5A}" type="datetime1">
              <a:rPr lang="en-US" altLang="en-US"/>
              <a:pPr>
                <a:defRPr/>
              </a:pPr>
              <a:t>3/30/2017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93B891-284A-4D94-BEB4-9BC14C413F9D}" type="slidenum">
              <a:rPr lang="en-US" altLang="en-US"/>
              <a:pPr>
                <a:defRPr/>
              </a:pPr>
              <a:t>‹#›</a:t>
            </a:fld>
            <a:endParaRPr lang="en-US" altLang="en-US"/>
          </a:p>
        </p:txBody>
      </p:sp>
    </p:spTree>
    <p:extLst>
      <p:ext uri="{BB962C8B-B14F-4D97-AF65-F5344CB8AC3E}">
        <p14:creationId xmlns:p14="http://schemas.microsoft.com/office/powerpoint/2010/main" val="61247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075B426-A2E0-4B94-9025-5D04B76D40A1}" type="datetime1">
              <a:rPr lang="en-US" altLang="en-US"/>
              <a:pPr>
                <a:defRPr/>
              </a:pPr>
              <a:t>3/30/2017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38C7E2-3D7D-4EC7-AC01-FF340C95B8FD}" type="slidenum">
              <a:rPr lang="en-US" altLang="en-US"/>
              <a:pPr>
                <a:defRPr/>
              </a:pPr>
              <a:t>‹#›</a:t>
            </a:fld>
            <a:endParaRPr lang="en-US" altLang="en-US"/>
          </a:p>
        </p:txBody>
      </p:sp>
    </p:spTree>
    <p:extLst>
      <p:ext uri="{BB962C8B-B14F-4D97-AF65-F5344CB8AC3E}">
        <p14:creationId xmlns:p14="http://schemas.microsoft.com/office/powerpoint/2010/main" val="25015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82481A2-4103-4C08-94F4-399C51800B5A}" type="datetime1">
              <a:rPr lang="en-US" altLang="en-US"/>
              <a:pPr>
                <a:defRPr/>
              </a:pPr>
              <a:t>3/30/2017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DB879F-8D0D-4343-8526-6605EF0283A4}" type="slidenum">
              <a:rPr lang="en-US" altLang="en-US"/>
              <a:pPr>
                <a:defRPr/>
              </a:pPr>
              <a:t>‹#›</a:t>
            </a:fld>
            <a:endParaRPr lang="en-US" altLang="en-US"/>
          </a:p>
        </p:txBody>
      </p:sp>
    </p:spTree>
    <p:extLst>
      <p:ext uri="{BB962C8B-B14F-4D97-AF65-F5344CB8AC3E}">
        <p14:creationId xmlns:p14="http://schemas.microsoft.com/office/powerpoint/2010/main" val="310144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E5353F2-8AE8-40CD-A8EB-03EEFB56063A}" type="datetime1">
              <a:rPr lang="en-US" altLang="en-US"/>
              <a:pPr>
                <a:defRPr/>
              </a:pPr>
              <a:t>3/30/2017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86DA82-1FDD-4188-883F-FF171F164EDC}" type="slidenum">
              <a:rPr lang="en-US" altLang="en-US"/>
              <a:pPr>
                <a:defRPr/>
              </a:pPr>
              <a:t>‹#›</a:t>
            </a:fld>
            <a:endParaRPr lang="en-US" altLang="en-US"/>
          </a:p>
        </p:txBody>
      </p:sp>
    </p:spTree>
    <p:extLst>
      <p:ext uri="{BB962C8B-B14F-4D97-AF65-F5344CB8AC3E}">
        <p14:creationId xmlns:p14="http://schemas.microsoft.com/office/powerpoint/2010/main" val="381449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CFA221F-71C1-4846-872B-896F310DF134}" type="datetime1">
              <a:rPr lang="en-US" altLang="en-US"/>
              <a:pPr>
                <a:defRPr/>
              </a:pPr>
              <a:t>3/30/2017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819CE8-E039-4DC8-B412-2E3C8B0DD699}" type="slidenum">
              <a:rPr lang="en-US" altLang="en-US"/>
              <a:pPr>
                <a:defRPr/>
              </a:pPr>
              <a:t>‹#›</a:t>
            </a:fld>
            <a:endParaRPr lang="en-US" altLang="en-US"/>
          </a:p>
        </p:txBody>
      </p:sp>
    </p:spTree>
    <p:extLst>
      <p:ext uri="{BB962C8B-B14F-4D97-AF65-F5344CB8AC3E}">
        <p14:creationId xmlns:p14="http://schemas.microsoft.com/office/powerpoint/2010/main" val="124405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4477262-646E-4A90-80A1-127DF8B1F8C7}" type="datetime1">
              <a:rPr lang="en-US" altLang="en-US"/>
              <a:pPr>
                <a:defRPr/>
              </a:pPr>
              <a:t>3/30/2017</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F72625A7-877D-4620-B767-EB6B588F3363}" type="slidenum">
              <a:rPr lang="en-US" altLang="en-US"/>
              <a:pPr>
                <a:defRPr/>
              </a:pPr>
              <a:t>‹#›</a:t>
            </a:fld>
            <a:endParaRPr lang="en-US" altLang="en-US"/>
          </a:p>
        </p:txBody>
      </p:sp>
    </p:spTree>
    <p:extLst>
      <p:ext uri="{BB962C8B-B14F-4D97-AF65-F5344CB8AC3E}">
        <p14:creationId xmlns:p14="http://schemas.microsoft.com/office/powerpoint/2010/main" val="39726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0BCB167-34A9-4A67-A54D-8A0EF065EC2B}" type="datetime1">
              <a:rPr lang="en-US" altLang="en-US"/>
              <a:pPr>
                <a:defRPr/>
              </a:pPr>
              <a:t>3/30/2017</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C4A39A02-C861-4355-A417-CA030E8A5763}" type="slidenum">
              <a:rPr lang="en-US" altLang="en-US"/>
              <a:pPr>
                <a:defRPr/>
              </a:pPr>
              <a:t>‹#›</a:t>
            </a:fld>
            <a:endParaRPr lang="en-US" altLang="en-US"/>
          </a:p>
        </p:txBody>
      </p:sp>
    </p:spTree>
    <p:extLst>
      <p:ext uri="{BB962C8B-B14F-4D97-AF65-F5344CB8AC3E}">
        <p14:creationId xmlns:p14="http://schemas.microsoft.com/office/powerpoint/2010/main" val="137132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712D22-5792-41A4-AA9C-E26422098BE6}" type="datetime1">
              <a:rPr lang="en-US" altLang="en-US"/>
              <a:pPr>
                <a:defRPr/>
              </a:pPr>
              <a:t>3/30/2017</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9756AF10-7369-40DB-9826-2656749FFF4E}" type="slidenum">
              <a:rPr lang="en-US" altLang="en-US"/>
              <a:pPr>
                <a:defRPr/>
              </a:pPr>
              <a:t>‹#›</a:t>
            </a:fld>
            <a:endParaRPr lang="en-US" altLang="en-US"/>
          </a:p>
        </p:txBody>
      </p:sp>
    </p:spTree>
    <p:extLst>
      <p:ext uri="{BB962C8B-B14F-4D97-AF65-F5344CB8AC3E}">
        <p14:creationId xmlns:p14="http://schemas.microsoft.com/office/powerpoint/2010/main" val="425206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52D976B-81C0-4992-B877-64BBEEACB43A}" type="datetime1">
              <a:rPr lang="en-US" altLang="en-US"/>
              <a:pPr>
                <a:defRPr/>
              </a:pPr>
              <a:t>3/30/2017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F45D035-41F5-49D6-825D-6C315C35806E}" type="slidenum">
              <a:rPr lang="en-US" altLang="en-US"/>
              <a:pPr>
                <a:defRPr/>
              </a:pPr>
              <a:t>‹#›</a:t>
            </a:fld>
            <a:endParaRPr lang="en-US" altLang="en-US"/>
          </a:p>
        </p:txBody>
      </p:sp>
    </p:spTree>
    <p:extLst>
      <p:ext uri="{BB962C8B-B14F-4D97-AF65-F5344CB8AC3E}">
        <p14:creationId xmlns:p14="http://schemas.microsoft.com/office/powerpoint/2010/main" val="14516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7EE5AC-84DE-4AAE-8367-945FEF2812B4}" type="datetime1">
              <a:rPr lang="en-US" altLang="en-US"/>
              <a:pPr>
                <a:defRPr/>
              </a:pPr>
              <a:t>3/30/2017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D85A0DE-BF0B-4D93-A3CB-22FE66F9D5C4}" type="slidenum">
              <a:rPr lang="en-US" altLang="en-US"/>
              <a:pPr>
                <a:defRPr/>
              </a:pPr>
              <a:t>‹#›</a:t>
            </a:fld>
            <a:endParaRPr lang="en-US" altLang="en-US"/>
          </a:p>
        </p:txBody>
      </p:sp>
    </p:spTree>
    <p:extLst>
      <p:ext uri="{BB962C8B-B14F-4D97-AF65-F5344CB8AC3E}">
        <p14:creationId xmlns:p14="http://schemas.microsoft.com/office/powerpoint/2010/main" val="341440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F6EBDC3E-1BFA-4E0A-9949-0A775E340550}" type="datetime1">
              <a:rPr lang="en-US" altLang="en-US"/>
              <a:pPr>
                <a:defRPr/>
              </a:pPr>
              <a:t>3/30/2017</a:t>
            </a:fld>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5C2450-EE0E-44D2-8351-F131B0757E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jpeg"/><Relationship Id="rId7" Type="http://schemas.openxmlformats.org/officeDocument/2006/relationships/image" Target="../media/image70.pn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9.png"/><Relationship Id="rId4" Type="http://schemas.openxmlformats.org/officeDocument/2006/relationships/image" Target="../media/image68.wmf"/></Relationships>
</file>

<file path=ppt/slides/_rels/slide1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1.jpeg"/><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5.jpeg"/><Relationship Id="rId7" Type="http://schemas.openxmlformats.org/officeDocument/2006/relationships/image" Target="../media/image88.pn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7.png"/><Relationship Id="rId4" Type="http://schemas.openxmlformats.org/officeDocument/2006/relationships/image" Target="../media/image86.jpeg"/></Relationships>
</file>

<file path=ppt/slides/_rels/slide17.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92.png"/></Relationships>
</file>

<file path=ppt/slides/_rels/slide1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1.wmf"/></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wmf"/><Relationship Id="rId7" Type="http://schemas.openxmlformats.org/officeDocument/2006/relationships/image" Target="../media/image70.png"/><Relationship Id="rId2" Type="http://schemas.openxmlformats.org/officeDocument/2006/relationships/image" Target="../media/image9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9.png"/><Relationship Id="rId4" Type="http://schemas.openxmlformats.org/officeDocument/2006/relationships/image" Target="../media/image99.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images.google.co.uk/imgres?imgurl=http://booyahblog.files.wordpress.com/2008/11/beertjesweblogscreenshot-2008-05-05-12.jpg&amp;imgrefurl=http://booyahblog.wordpress.com/2008/11/26/friv/&amp;usg=__-krH4-iqNkvV08VLI-ptYSkzbKE=&amp;h=370&amp;w=400&amp;sz=41&amp;hl=en&amp;start=9&amp;um=1&amp;itbs=1&amp;tbnid=P36hauUiDOR20M:&amp;tbnh=115&amp;tbnw=124&amp;prev=/images%3Fq%3Dfriv%26um%3D1%26hl%3Den%26tbs%3Disch:1" TargetMode="External"/><Relationship Id="rId18" Type="http://schemas.openxmlformats.org/officeDocument/2006/relationships/image" Target="../media/image22.jpeg"/><Relationship Id="rId26" Type="http://schemas.openxmlformats.org/officeDocument/2006/relationships/image" Target="../media/image30.jpeg"/><Relationship Id="rId3" Type="http://schemas.openxmlformats.org/officeDocument/2006/relationships/image" Target="../media/image10.jpeg"/><Relationship Id="rId21" Type="http://schemas.openxmlformats.org/officeDocument/2006/relationships/image" Target="../media/image25.jpeg"/><Relationship Id="rId7" Type="http://schemas.openxmlformats.org/officeDocument/2006/relationships/image" Target="../media/image14.png"/><Relationship Id="rId12" Type="http://schemas.openxmlformats.org/officeDocument/2006/relationships/image" Target="../media/image18.jpeg"/><Relationship Id="rId17" Type="http://schemas.openxmlformats.org/officeDocument/2006/relationships/hyperlink" Target="http://binweevilssite.weebly.com/uploads/2/1/6/2/2162098/9248109.jpg" TargetMode="External"/><Relationship Id="rId25" Type="http://schemas.openxmlformats.org/officeDocument/2006/relationships/image" Target="../media/image29.jpeg"/><Relationship Id="rId2" Type="http://schemas.openxmlformats.org/officeDocument/2006/relationships/notesSlide" Target="../notesSlides/notesSlide2.xml"/><Relationship Id="rId16" Type="http://schemas.openxmlformats.org/officeDocument/2006/relationships/image" Target="../media/image21.jpeg"/><Relationship Id="rId20" Type="http://schemas.openxmlformats.org/officeDocument/2006/relationships/image" Target="../media/image24.jpeg"/><Relationship Id="rId29"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hyperlink" Target="file:///E:\Videos\What%20is%20a%20Friend.mov" TargetMode="External"/><Relationship Id="rId24" Type="http://schemas.openxmlformats.org/officeDocument/2006/relationships/image" Target="../media/image28.png"/><Relationship Id="rId5" Type="http://schemas.openxmlformats.org/officeDocument/2006/relationships/image" Target="../media/image12.jpeg"/><Relationship Id="rId15" Type="http://schemas.openxmlformats.org/officeDocument/2006/relationships/image" Target="../media/image20.jpeg"/><Relationship Id="rId23" Type="http://schemas.openxmlformats.org/officeDocument/2006/relationships/image" Target="../media/image27.jpeg"/><Relationship Id="rId28" Type="http://schemas.openxmlformats.org/officeDocument/2006/relationships/image" Target="../media/image32.jpeg"/><Relationship Id="rId10" Type="http://schemas.openxmlformats.org/officeDocument/2006/relationships/image" Target="../media/image17.jpeg"/><Relationship Id="rId19" Type="http://schemas.openxmlformats.org/officeDocument/2006/relationships/image" Target="../media/image23.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19.jpeg"/><Relationship Id="rId22" Type="http://schemas.openxmlformats.org/officeDocument/2006/relationships/image" Target="../media/image26.jpeg"/><Relationship Id="rId27" Type="http://schemas.openxmlformats.org/officeDocument/2006/relationships/image" Target="../media/image31.jpeg"/></Relationships>
</file>

<file path=ppt/slides/_rels/slide20.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8.wmf"/><Relationship Id="rId7" Type="http://schemas.openxmlformats.org/officeDocument/2006/relationships/image" Target="../media/image101.png"/><Relationship Id="rId2" Type="http://schemas.openxmlformats.org/officeDocument/2006/relationships/image" Target="../media/image9.wm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0.jpeg"/><Relationship Id="rId4" Type="http://schemas.openxmlformats.org/officeDocument/2006/relationships/image" Target="../media/image75.jpeg"/></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3.jpe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4.png"/><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6.png"/><Relationship Id="rId2"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03.jpeg"/><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116.jpeg"/></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wmf"/><Relationship Id="rId7"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8.jpeg"/><Relationship Id="rId4" Type="http://schemas.openxmlformats.org/officeDocument/2006/relationships/image" Target="../media/image1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19.jpeg"/><Relationship Id="rId7" Type="http://schemas.openxmlformats.org/officeDocument/2006/relationships/image" Target="../media/image121.png"/><Relationship Id="rId2" Type="http://schemas.openxmlformats.org/officeDocument/2006/relationships/image" Target="../media/image118.jpeg"/><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120.jpeg"/><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wmf"/><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wmf"/><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4.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37.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22.jpeg"/><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image" Target="../media/image1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8.png"/><Relationship Id="rId7" Type="http://schemas.openxmlformats.org/officeDocument/2006/relationships/image" Target="../media/image4.png"/><Relationship Id="rId2" Type="http://schemas.openxmlformats.org/officeDocument/2006/relationships/image" Target="../media/image127.jpeg"/><Relationship Id="rId1" Type="http://schemas.openxmlformats.org/officeDocument/2006/relationships/slideLayout" Target="../slideLayouts/slideLayout7.xml"/><Relationship Id="rId6" Type="http://schemas.openxmlformats.org/officeDocument/2006/relationships/image" Target="../media/image1.wmf"/><Relationship Id="rId5" Type="http://schemas.openxmlformats.org/officeDocument/2006/relationships/image" Target="../media/image130.jpeg"/><Relationship Id="rId4" Type="http://schemas.openxmlformats.org/officeDocument/2006/relationships/image" Target="../media/image129.jpe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33.png"/><Relationship Id="rId4" Type="http://schemas.openxmlformats.org/officeDocument/2006/relationships/image" Target="../media/image132.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image" Target="../media/image91.wm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9.png"/><Relationship Id="rId10" Type="http://schemas.openxmlformats.org/officeDocument/2006/relationships/image" Target="../media/image134.png"/><Relationship Id="rId4" Type="http://schemas.openxmlformats.org/officeDocument/2006/relationships/image" Target="../media/image92.png"/><Relationship Id="rId9" Type="http://schemas.openxmlformats.org/officeDocument/2006/relationships/image" Target="../media/image89.wmf"/></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6.jpeg"/><Relationship Id="rId7" Type="http://schemas.openxmlformats.org/officeDocument/2006/relationships/image" Target="../media/image138.jpeg"/><Relationship Id="rId2" Type="http://schemas.openxmlformats.org/officeDocument/2006/relationships/image" Target="../media/image135.jpeg"/><Relationship Id="rId1" Type="http://schemas.openxmlformats.org/officeDocument/2006/relationships/slideLayout" Target="../slideLayouts/slideLayout7.xml"/><Relationship Id="rId6" Type="http://schemas.openxmlformats.org/officeDocument/2006/relationships/image" Target="../media/image137.jpeg"/><Relationship Id="rId5" Type="http://schemas.openxmlformats.org/officeDocument/2006/relationships/image" Target="../media/image8.wmf"/><Relationship Id="rId10" Type="http://schemas.openxmlformats.org/officeDocument/2006/relationships/image" Target="../media/image139.png"/><Relationship Id="rId4" Type="http://schemas.openxmlformats.org/officeDocument/2006/relationships/image" Target="../media/image9.wmf"/><Relationship Id="rId9" Type="http://schemas.openxmlformats.org/officeDocument/2006/relationships/image" Target="../media/image134.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40.jpe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jpeg"/></Relationships>
</file>

<file path=ppt/slides/_rels/slide3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4.jpeg"/><Relationship Id="rId3" Type="http://schemas.openxmlformats.org/officeDocument/2006/relationships/image" Target="../media/image34.png"/><Relationship Id="rId7" Type="http://schemas.openxmlformats.org/officeDocument/2006/relationships/image" Target="../media/image8.wmf"/><Relationship Id="rId12" Type="http://schemas.openxmlformats.org/officeDocument/2006/relationships/image" Target="../media/image14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142.png"/><Relationship Id="rId5" Type="http://schemas.openxmlformats.org/officeDocument/2006/relationships/image" Target="../media/image35.png"/><Relationship Id="rId10" Type="http://schemas.openxmlformats.org/officeDocument/2006/relationships/image" Target="../media/image141.jpeg"/><Relationship Id="rId4" Type="http://schemas.openxmlformats.org/officeDocument/2006/relationships/image" Target="../media/image4.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pn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8.jpeg"/><Relationship Id="rId4" Type="http://schemas.openxmlformats.org/officeDocument/2006/relationships/image" Target="../media/image57.jpe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1.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1AF62A9-DFE6-4D9F-B700-185458789DF7}" type="slidenum">
              <a:rPr lang="en-US" altLang="en-US" sz="1400" smtClean="0"/>
              <a:pPr>
                <a:spcBef>
                  <a:spcPct val="0"/>
                </a:spcBef>
                <a:buFontTx/>
                <a:buNone/>
              </a:pPr>
              <a:t>1</a:t>
            </a:fld>
            <a:endParaRPr lang="en-US" altLang="en-US" sz="1400"/>
          </a:p>
        </p:txBody>
      </p:sp>
      <p:pic>
        <p:nvPicPr>
          <p:cNvPr id="4099" name="Picture 8" descr="B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3582">
            <a:off x="7380288" y="5565775"/>
            <a:ext cx="6889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5926138"/>
            <a:ext cx="6334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2275" y="4221163"/>
            <a:ext cx="1665288"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Group 3"/>
          <p:cNvGrpSpPr>
            <a:grpSpLocks/>
          </p:cNvGrpSpPr>
          <p:nvPr/>
        </p:nvGrpSpPr>
        <p:grpSpPr bwMode="auto">
          <a:xfrm>
            <a:off x="127000" y="1341438"/>
            <a:ext cx="3470275" cy="5661025"/>
            <a:chOff x="607775" y="1412776"/>
            <a:chExt cx="3470248" cy="5662388"/>
          </a:xfrm>
        </p:grpSpPr>
        <p:pic>
          <p:nvPicPr>
            <p:cNvPr id="4112"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7775" y="1412776"/>
              <a:ext cx="2270484" cy="499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17920" y="2636912"/>
              <a:ext cx="1001919" cy="49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4" name="Group 2"/>
            <p:cNvGrpSpPr>
              <a:grpSpLocks/>
            </p:cNvGrpSpPr>
            <p:nvPr/>
          </p:nvGrpSpPr>
          <p:grpSpPr bwMode="auto">
            <a:xfrm>
              <a:off x="1898097" y="2276872"/>
              <a:ext cx="2179926" cy="4798292"/>
              <a:chOff x="1898097" y="2276872"/>
              <a:chExt cx="2179926" cy="4798292"/>
            </a:xfrm>
          </p:grpSpPr>
          <p:pic>
            <p:nvPicPr>
              <p:cNvPr id="4115"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103" name="Picture 10" descr="http://cliparts.co/cliparts/dc4/oAB/dc4oABqn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6713" y="4394200"/>
            <a:ext cx="14795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99073" y="210897"/>
            <a:ext cx="6878806" cy="1754326"/>
          </a:xfrm>
          <a:prstGeom prst="rect">
            <a:avLst/>
          </a:prstGeom>
          <a:noFill/>
        </p:spPr>
        <p:txBody>
          <a:bodyPr wrap="none">
            <a:spAutoFit/>
          </a:bodyPr>
          <a:lstStyle/>
          <a:p>
            <a:pPr algn="ctr">
              <a:defRPr/>
            </a:pPr>
            <a:r>
              <a:rPr lang="en-US" sz="5400" b="1" dirty="0">
                <a:ln w="9525">
                  <a:solidFill>
                    <a:schemeClr val="bg1"/>
                  </a:solidFill>
                  <a:prstDash val="solid"/>
                </a:ln>
                <a:effectLst>
                  <a:outerShdw blurRad="12700" dist="38100" dir="2700000" algn="tl" rotWithShape="0">
                    <a:schemeClr val="bg1">
                      <a:lumMod val="50000"/>
                    </a:schemeClr>
                  </a:outerShdw>
                </a:effectLst>
              </a:rPr>
              <a:t>The Adventures of </a:t>
            </a:r>
          </a:p>
          <a:p>
            <a:pPr algn="ctr">
              <a:defRPr/>
            </a:pPr>
            <a:r>
              <a:rPr lang="en-US" sz="5400" b="1" dirty="0">
                <a:ln w="9525">
                  <a:solidFill>
                    <a:schemeClr val="bg1"/>
                  </a:solidFill>
                  <a:prstDash val="solid"/>
                </a:ln>
                <a:effectLst>
                  <a:outerShdw blurRad="12700" dist="38100" dir="2700000" algn="tl" rotWithShape="0">
                    <a:schemeClr val="bg1">
                      <a:lumMod val="50000"/>
                    </a:schemeClr>
                  </a:outerShdw>
                </a:effectLst>
              </a:rPr>
              <a:t>Smartie the Penguin</a:t>
            </a:r>
          </a:p>
        </p:txBody>
      </p:sp>
      <p:grpSp>
        <p:nvGrpSpPr>
          <p:cNvPr id="4105" name="Group 5"/>
          <p:cNvGrpSpPr>
            <a:grpSpLocks/>
          </p:cNvGrpSpPr>
          <p:nvPr/>
        </p:nvGrpSpPr>
        <p:grpSpPr bwMode="auto">
          <a:xfrm>
            <a:off x="3489325" y="2471738"/>
            <a:ext cx="5438775" cy="1270000"/>
            <a:chOff x="3488782" y="2472394"/>
            <a:chExt cx="5439636" cy="1269102"/>
          </a:xfrm>
        </p:grpSpPr>
        <p:pic>
          <p:nvPicPr>
            <p:cNvPr id="4106" name="Picture 10"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3629" y="2599917"/>
              <a:ext cx="773177" cy="77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8476" y="3174975"/>
              <a:ext cx="565401" cy="56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9" descr="notes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8782" y="2934736"/>
              <a:ext cx="594670" cy="7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0"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8170" y="2472394"/>
              <a:ext cx="773177" cy="77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1"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63017" y="3047452"/>
              <a:ext cx="565401" cy="56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9" descr="notes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13323" y="2807213"/>
              <a:ext cx="594670" cy="7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28A4A63-CF1B-4F7E-85B4-7C76C6054020}" type="slidenum">
              <a:rPr lang="en-US" altLang="en-US" sz="1400" smtClean="0"/>
              <a:pPr>
                <a:spcBef>
                  <a:spcPct val="0"/>
                </a:spcBef>
                <a:buFontTx/>
                <a:buNone/>
              </a:pPr>
              <a:t>10</a:t>
            </a:fld>
            <a:endParaRPr lang="en-US" altLang="en-US" sz="1400"/>
          </a:p>
        </p:txBody>
      </p:sp>
      <p:pic>
        <p:nvPicPr>
          <p:cNvPr id="16387" name="Picture 20"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2924175"/>
            <a:ext cx="5762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5" descr="Smar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724400"/>
            <a:ext cx="13493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4"/>
          <p:cNvSpPr txBox="1">
            <a:spLocks noChangeArrowheads="1"/>
          </p:cNvSpPr>
          <p:nvPr/>
        </p:nvSpPr>
        <p:spPr bwMode="auto">
          <a:xfrm>
            <a:off x="468313" y="168275"/>
            <a:ext cx="8064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Can you help Smartie make the right decision?</a:t>
            </a:r>
          </a:p>
          <a:p>
            <a:pPr eaLnBrk="1" hangingPunct="1">
              <a:spcBef>
                <a:spcPct val="50000"/>
              </a:spcBef>
              <a:buFontTx/>
              <a:buNone/>
            </a:pPr>
            <a:r>
              <a:rPr lang="en-GB" altLang="en-US">
                <a:latin typeface="Corbel" panose="020B0503020204020204" pitchFamily="34" charset="0"/>
              </a:rPr>
              <a:t>Should he try to fix the problem by himself and get rid of the picture, or should he ask his parents for help?</a:t>
            </a:r>
            <a:endParaRPr lang="en-US" altLang="en-US">
              <a:latin typeface="Corbel" panose="020B0503020204020204" pitchFamily="34" charset="0"/>
            </a:endParaRPr>
          </a:p>
        </p:txBody>
      </p:sp>
      <p:sp>
        <p:nvSpPr>
          <p:cNvPr id="16390" name="AutoShape 6"/>
          <p:cNvSpPr>
            <a:spLocks noChangeArrowheads="1"/>
          </p:cNvSpPr>
          <p:nvPr/>
        </p:nvSpPr>
        <p:spPr bwMode="auto">
          <a:xfrm>
            <a:off x="4643438" y="2133600"/>
            <a:ext cx="4105275" cy="2735263"/>
          </a:xfrm>
          <a:prstGeom prst="cloudCallout">
            <a:avLst>
              <a:gd name="adj1" fmla="val -50116"/>
              <a:gd name="adj2" fmla="val 66597"/>
            </a:avLst>
          </a:prstGeom>
          <a:noFill/>
          <a:ln w="31750">
            <a:solidFill>
              <a:srgbClr val="008000"/>
            </a:solidFill>
            <a:round/>
            <a:headEnd/>
            <a:tailEnd/>
          </a:ln>
          <a:extLst>
            <a:ext uri="{909E8E84-426E-40DD-AFC4-6F175D3DCCD1}">
              <a14:hiddenFill xmlns:a14="http://schemas.microsoft.com/office/drawing/2010/main">
                <a:solidFill>
                  <a:srgbClr val="CCFFCC"/>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pic>
        <p:nvPicPr>
          <p:cNvPr id="16391" name="Picture 17" descr="question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924175"/>
            <a:ext cx="23066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18"/>
          <p:cNvSpPr txBox="1">
            <a:spLocks noChangeArrowheads="1"/>
          </p:cNvSpPr>
          <p:nvPr/>
        </p:nvSpPr>
        <p:spPr bwMode="auto">
          <a:xfrm>
            <a:off x="5580063" y="5805488"/>
            <a:ext cx="2305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800" b="1">
                <a:latin typeface="Cataneo BT" pitchFamily="66" charset="0"/>
              </a:rPr>
              <a:t>Time to chat</a:t>
            </a:r>
            <a:endParaRPr lang="en-US" altLang="en-US" sz="2800" b="1">
              <a:latin typeface="Cataneo BT" pitchFamily="66" charset="0"/>
            </a:endParaRPr>
          </a:p>
        </p:txBody>
      </p:sp>
      <p:pic>
        <p:nvPicPr>
          <p:cNvPr id="16393" name="Picture 19" descr="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56610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oup 1"/>
          <p:cNvGrpSpPr>
            <a:grpSpLocks/>
          </p:cNvGrpSpPr>
          <p:nvPr/>
        </p:nvGrpSpPr>
        <p:grpSpPr bwMode="auto">
          <a:xfrm>
            <a:off x="5726113" y="2381250"/>
            <a:ext cx="1958975" cy="2290763"/>
            <a:chOff x="5726126" y="2381581"/>
            <a:chExt cx="1958635" cy="2290589"/>
          </a:xfrm>
        </p:grpSpPr>
        <p:pic>
          <p:nvPicPr>
            <p:cNvPr id="16395"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6126" y="2381581"/>
              <a:ext cx="1082262" cy="22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9961" y="2939820"/>
              <a:ext cx="477580" cy="22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7" name="Group 19"/>
            <p:cNvGrpSpPr>
              <a:grpSpLocks/>
            </p:cNvGrpSpPr>
            <p:nvPr/>
          </p:nvGrpSpPr>
          <p:grpSpPr bwMode="auto">
            <a:xfrm>
              <a:off x="6645665" y="2484019"/>
              <a:ext cx="1039096" cy="2188151"/>
              <a:chOff x="1898097" y="2276872"/>
              <a:chExt cx="2179926" cy="4798292"/>
            </a:xfrm>
          </p:grpSpPr>
          <p:pic>
            <p:nvPicPr>
              <p:cNvPr id="16398"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597527B-2C81-4261-B816-7DC78A43212B}" type="slidenum">
              <a:rPr lang="en-US" altLang="en-US" sz="1400" smtClean="0"/>
              <a:pPr>
                <a:spcBef>
                  <a:spcPct val="0"/>
                </a:spcBef>
                <a:buFontTx/>
                <a:buNone/>
              </a:pPr>
              <a:t>11</a:t>
            </a:fld>
            <a:endParaRPr lang="en-US" altLang="en-US" sz="1400"/>
          </a:p>
        </p:txBody>
      </p:sp>
      <p:pic>
        <p:nvPicPr>
          <p:cNvPr id="17411" name="Picture 15"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2852738"/>
            <a:ext cx="8667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1" descr="Smarti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836613"/>
            <a:ext cx="21812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8"/>
          <p:cNvSpPr txBox="1">
            <a:spLocks noChangeArrowheads="1"/>
          </p:cNvSpPr>
          <p:nvPr/>
        </p:nvSpPr>
        <p:spPr bwMode="auto">
          <a:xfrm>
            <a:off x="323850" y="4437063"/>
            <a:ext cx="85693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“Help!” cried Smartie. “Daddy, mummy, please help me! Something has gone terribly wrong. There’s a funny picture on my screen and I don’t know where it came from.” </a:t>
            </a:r>
            <a:endParaRPr lang="en-US" altLang="en-US">
              <a:latin typeface="Corbel" panose="020B0503020204020204" pitchFamily="34" charset="0"/>
            </a:endParaRPr>
          </a:p>
        </p:txBody>
      </p:sp>
      <p:sp>
        <p:nvSpPr>
          <p:cNvPr id="17414" name="AutoShape 12"/>
          <p:cNvSpPr>
            <a:spLocks noChangeArrowheads="1"/>
          </p:cNvSpPr>
          <p:nvPr/>
        </p:nvSpPr>
        <p:spPr bwMode="auto">
          <a:xfrm>
            <a:off x="2339975" y="260350"/>
            <a:ext cx="2592388" cy="1584325"/>
          </a:xfrm>
          <a:prstGeom prst="wedgeEllipseCallout">
            <a:avLst>
              <a:gd name="adj1" fmla="val 41181"/>
              <a:gd name="adj2" fmla="val 84671"/>
            </a:avLst>
          </a:prstGeom>
          <a:solidFill>
            <a:srgbClr val="CCFFCC"/>
          </a:solidFill>
          <a:ln w="38100">
            <a:solidFill>
              <a:srgbClr val="008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17415" name="Text Box 13"/>
          <p:cNvSpPr txBox="1">
            <a:spLocks noChangeArrowheads="1"/>
          </p:cNvSpPr>
          <p:nvPr/>
        </p:nvSpPr>
        <p:spPr bwMode="auto">
          <a:xfrm>
            <a:off x="2843213" y="765175"/>
            <a:ext cx="16557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b="1">
                <a:latin typeface="Cataneo BT" pitchFamily="66" charset="0"/>
              </a:rPr>
              <a:t>HELP!!</a:t>
            </a:r>
            <a:endParaRPr lang="en-US" altLang="en-US" b="1">
              <a:latin typeface="Cataneo BT"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DD5DBD1-6EA4-4AFA-AF04-D7FDC3CE8C59}" type="slidenum">
              <a:rPr lang="en-US" altLang="en-US" sz="1400" smtClean="0"/>
              <a:pPr>
                <a:spcBef>
                  <a:spcPct val="0"/>
                </a:spcBef>
                <a:buFontTx/>
                <a:buNone/>
              </a:pPr>
              <a:t>12</a:t>
            </a:fld>
            <a:endParaRPr lang="en-US" altLang="en-US" sz="1400"/>
          </a:p>
        </p:txBody>
      </p:sp>
      <p:pic>
        <p:nvPicPr>
          <p:cNvPr id="18435" name="Picture 11"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260350"/>
            <a:ext cx="10080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539750" y="1196975"/>
            <a:ext cx="626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800"/>
          </a:p>
        </p:txBody>
      </p:sp>
      <p:sp>
        <p:nvSpPr>
          <p:cNvPr id="18437" name="Text Box 6"/>
          <p:cNvSpPr txBox="1">
            <a:spLocks noChangeArrowheads="1"/>
          </p:cNvSpPr>
          <p:nvPr/>
        </p:nvSpPr>
        <p:spPr bwMode="auto">
          <a:xfrm>
            <a:off x="5003800" y="908050"/>
            <a:ext cx="37084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“Well done Smartie,” said Daddy Penguin. </a:t>
            </a:r>
          </a:p>
          <a:p>
            <a:pPr eaLnBrk="1" hangingPunct="1">
              <a:spcBef>
                <a:spcPct val="50000"/>
              </a:spcBef>
              <a:buFontTx/>
              <a:buNone/>
            </a:pPr>
            <a:r>
              <a:rPr lang="en-GB" altLang="en-US">
                <a:latin typeface="Corbel" panose="020B0503020204020204" pitchFamily="34" charset="0"/>
              </a:rPr>
              <a:t>“What a CLEVER little penguin you are!</a:t>
            </a:r>
          </a:p>
          <a:p>
            <a:pPr eaLnBrk="1" hangingPunct="1">
              <a:spcBef>
                <a:spcPct val="50000"/>
              </a:spcBef>
              <a:buFontTx/>
              <a:buNone/>
            </a:pPr>
            <a:r>
              <a:rPr lang="en-GB" altLang="en-US">
                <a:latin typeface="Corbel" panose="020B0503020204020204" pitchFamily="34" charset="0"/>
              </a:rPr>
              <a:t>Well done for asking for help and not trying to fix it by yourself.” </a:t>
            </a:r>
            <a:endParaRPr lang="en-US" altLang="en-US">
              <a:latin typeface="Corbel" panose="020B0503020204020204" pitchFamily="34" charset="0"/>
            </a:endParaRPr>
          </a:p>
        </p:txBody>
      </p:sp>
      <p:sp>
        <p:nvSpPr>
          <p:cNvPr id="18438" name="AutoShape 8"/>
          <p:cNvSpPr>
            <a:spLocks noChangeArrowheads="1"/>
          </p:cNvSpPr>
          <p:nvPr/>
        </p:nvSpPr>
        <p:spPr bwMode="auto">
          <a:xfrm>
            <a:off x="1908175" y="692150"/>
            <a:ext cx="2738438" cy="1728788"/>
          </a:xfrm>
          <a:prstGeom prst="wedgeEllipseCallout">
            <a:avLst>
              <a:gd name="adj1" fmla="val -31625"/>
              <a:gd name="adj2" fmla="val 92884"/>
            </a:avLst>
          </a:prstGeom>
          <a:solidFill>
            <a:srgbClr val="CCFFCC"/>
          </a:solidFill>
          <a:ln w="38100">
            <a:solidFill>
              <a:srgbClr val="008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18439" name="Text Box 9"/>
          <p:cNvSpPr txBox="1">
            <a:spLocks noChangeArrowheads="1"/>
          </p:cNvSpPr>
          <p:nvPr/>
        </p:nvSpPr>
        <p:spPr bwMode="auto">
          <a:xfrm>
            <a:off x="2268538" y="976313"/>
            <a:ext cx="2232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b="1">
                <a:latin typeface="Cataneo BT" pitchFamily="66" charset="0"/>
              </a:rPr>
              <a:t>Well done Smartie!</a:t>
            </a:r>
            <a:endParaRPr lang="en-US" altLang="en-US" b="1">
              <a:latin typeface="Cataneo BT" pitchFamily="66" charset="0"/>
            </a:endParaRPr>
          </a:p>
        </p:txBody>
      </p:sp>
      <p:pic>
        <p:nvPicPr>
          <p:cNvPr id="18440" name="Picture 10" descr="Smarti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8538" y="4508500"/>
            <a:ext cx="12461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1" name="Group 1"/>
          <p:cNvGrpSpPr>
            <a:grpSpLocks/>
          </p:cNvGrpSpPr>
          <p:nvPr/>
        </p:nvGrpSpPr>
        <p:grpSpPr bwMode="auto">
          <a:xfrm>
            <a:off x="182563" y="1779588"/>
            <a:ext cx="2270125" cy="4997450"/>
            <a:chOff x="-4117140" y="1380331"/>
            <a:chExt cx="2270484" cy="4997621"/>
          </a:xfrm>
        </p:grpSpPr>
        <p:pic>
          <p:nvPicPr>
            <p:cNvPr id="1844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7140" y="1380331"/>
              <a:ext cx="2270484" cy="499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6995" y="2604467"/>
              <a:ext cx="1001919" cy="49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7974640-A89B-4F22-9BE8-971D34D68840}" type="slidenum">
              <a:rPr lang="en-US" altLang="en-US" sz="1400" smtClean="0"/>
              <a:pPr>
                <a:spcBef>
                  <a:spcPct val="0"/>
                </a:spcBef>
                <a:buFontTx/>
                <a:buNone/>
              </a:pPr>
              <a:t>13</a:t>
            </a:fld>
            <a:endParaRPr lang="en-US" altLang="en-US" sz="1400"/>
          </a:p>
        </p:txBody>
      </p:sp>
      <p:sp>
        <p:nvSpPr>
          <p:cNvPr id="19459" name="Text Box 4"/>
          <p:cNvSpPr txBox="1">
            <a:spLocks noChangeArrowheads="1"/>
          </p:cNvSpPr>
          <p:nvPr/>
        </p:nvSpPr>
        <p:spPr bwMode="auto">
          <a:xfrm>
            <a:off x="539750" y="4292600"/>
            <a:ext cx="81375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Mummy Penguin was so pleased with what Smartie had done, she taught him a song to help him make sensible choices on the internet in the future…</a:t>
            </a:r>
            <a:endParaRPr lang="en-US" altLang="en-US">
              <a:latin typeface="Corbel" panose="020B0503020204020204" pitchFamily="34" charset="0"/>
            </a:endParaRPr>
          </a:p>
        </p:txBody>
      </p:sp>
      <p:pic>
        <p:nvPicPr>
          <p:cNvPr id="19460" name="Picture 9" descr="Smar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349500"/>
            <a:ext cx="10858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not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33375"/>
            <a:ext cx="7350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descr="not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692150"/>
            <a:ext cx="10191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descr="not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981075"/>
            <a:ext cx="8016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5" descr="duc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8503" t="-30176"/>
          <a:stretch>
            <a:fillRect/>
          </a:stretch>
        </p:blipFill>
        <p:spPr bwMode="auto">
          <a:xfrm>
            <a:off x="1979613" y="2924175"/>
            <a:ext cx="1295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5" name="Group 13"/>
          <p:cNvGrpSpPr>
            <a:grpSpLocks/>
          </p:cNvGrpSpPr>
          <p:nvPr/>
        </p:nvGrpSpPr>
        <p:grpSpPr bwMode="auto">
          <a:xfrm>
            <a:off x="2600325" y="646113"/>
            <a:ext cx="1854200" cy="3746500"/>
            <a:chOff x="1898097" y="2276872"/>
            <a:chExt cx="2179926" cy="4798292"/>
          </a:xfrm>
        </p:grpSpPr>
        <p:pic>
          <p:nvPicPr>
            <p:cNvPr id="1946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D0B71D3-88F4-4EF2-A71A-CB09CC1FC6B6}" type="slidenum">
              <a:rPr lang="en-US" altLang="en-US" sz="1400" smtClean="0"/>
              <a:pPr>
                <a:spcBef>
                  <a:spcPct val="0"/>
                </a:spcBef>
                <a:buFontTx/>
                <a:buNone/>
              </a:pPr>
              <a:t>14</a:t>
            </a:fld>
            <a:endParaRPr lang="en-US" altLang="en-US" sz="1400"/>
          </a:p>
        </p:txBody>
      </p:sp>
      <p:sp>
        <p:nvSpPr>
          <p:cNvPr id="20483" name="AutoShape 5"/>
          <p:cNvSpPr>
            <a:spLocks noChangeArrowheads="1"/>
          </p:cNvSpPr>
          <p:nvPr/>
        </p:nvSpPr>
        <p:spPr bwMode="auto">
          <a:xfrm>
            <a:off x="3995738" y="333375"/>
            <a:ext cx="4103687" cy="6119813"/>
          </a:xfrm>
          <a:prstGeom prst="verticalScroll">
            <a:avLst>
              <a:gd name="adj" fmla="val 12500"/>
            </a:avLst>
          </a:prstGeom>
          <a:solidFill>
            <a:srgbClr val="CCFFCC"/>
          </a:solidFill>
          <a:ln w="31750">
            <a:solidFill>
              <a:srgbClr val="0080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20484" name="Text Box 6"/>
          <p:cNvSpPr txBox="1">
            <a:spLocks noChangeArrowheads="1"/>
          </p:cNvSpPr>
          <p:nvPr/>
        </p:nvSpPr>
        <p:spPr bwMode="auto">
          <a:xfrm>
            <a:off x="4859338" y="1052513"/>
            <a:ext cx="266382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b="1">
                <a:latin typeface="Cataneo BT" pitchFamily="66" charset="0"/>
              </a:rPr>
              <a:t>Before you tap and click…</a:t>
            </a:r>
          </a:p>
          <a:p>
            <a:pPr eaLnBrk="1" hangingPunct="1">
              <a:spcBef>
                <a:spcPct val="50000"/>
              </a:spcBef>
              <a:buFontTx/>
              <a:buNone/>
            </a:pPr>
            <a:endParaRPr lang="en-GB" altLang="en-US" sz="900" b="1">
              <a:latin typeface="Cataneo BT" pitchFamily="66" charset="0"/>
            </a:endParaRPr>
          </a:p>
          <a:p>
            <a:pPr eaLnBrk="1" hangingPunct="1">
              <a:spcBef>
                <a:spcPct val="50000"/>
              </a:spcBef>
              <a:buFontTx/>
              <a:buNone/>
            </a:pPr>
            <a:r>
              <a:rPr lang="en-GB" altLang="en-US" b="1">
                <a:latin typeface="Cataneo BT" pitchFamily="66" charset="0"/>
              </a:rPr>
              <a:t>You need to stop and think…</a:t>
            </a:r>
          </a:p>
          <a:p>
            <a:pPr eaLnBrk="1" hangingPunct="1">
              <a:spcBef>
                <a:spcPct val="50000"/>
              </a:spcBef>
              <a:buFontTx/>
              <a:buNone/>
            </a:pPr>
            <a:endParaRPr lang="en-GB" altLang="en-US" sz="900" b="1">
              <a:latin typeface="Cataneo BT" pitchFamily="66" charset="0"/>
            </a:endParaRPr>
          </a:p>
          <a:p>
            <a:pPr eaLnBrk="1" hangingPunct="1">
              <a:spcBef>
                <a:spcPct val="50000"/>
              </a:spcBef>
              <a:buFontTx/>
              <a:buNone/>
            </a:pPr>
            <a:r>
              <a:rPr lang="en-GB" altLang="en-US" b="1">
                <a:latin typeface="Cataneo BT" pitchFamily="66" charset="0"/>
              </a:rPr>
              <a:t>And TELL someone!</a:t>
            </a:r>
            <a:endParaRPr lang="en-US" altLang="en-US" b="1">
              <a:latin typeface="Cataneo BT" pitchFamily="66" charset="0"/>
            </a:endParaRPr>
          </a:p>
        </p:txBody>
      </p:sp>
      <p:sp>
        <p:nvSpPr>
          <p:cNvPr id="20485" name="AutoShape 7"/>
          <p:cNvSpPr>
            <a:spLocks noChangeArrowheads="1"/>
          </p:cNvSpPr>
          <p:nvPr/>
        </p:nvSpPr>
        <p:spPr bwMode="auto">
          <a:xfrm>
            <a:off x="179388" y="260350"/>
            <a:ext cx="1871662" cy="1152525"/>
          </a:xfrm>
          <a:prstGeom prst="wedgeRoundRectCallout">
            <a:avLst>
              <a:gd name="adj1" fmla="val 41944"/>
              <a:gd name="adj2" fmla="val 72176"/>
              <a:gd name="adj3" fmla="val 16667"/>
            </a:avLst>
          </a:prstGeom>
          <a:noFill/>
          <a:ln w="38100">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20486" name="Text Box 8"/>
          <p:cNvSpPr txBox="1">
            <a:spLocks noChangeArrowheads="1"/>
          </p:cNvSpPr>
          <p:nvPr/>
        </p:nvSpPr>
        <p:spPr bwMode="auto">
          <a:xfrm>
            <a:off x="250825" y="333375"/>
            <a:ext cx="1655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800" b="1">
                <a:latin typeface="Cataneo BT" pitchFamily="66" charset="0"/>
              </a:rPr>
              <a:t>Sing with me!</a:t>
            </a:r>
            <a:endParaRPr lang="en-US" altLang="en-US" sz="2800" b="1">
              <a:latin typeface="Cataneo BT" pitchFamily="66" charset="0"/>
            </a:endParaRPr>
          </a:p>
        </p:txBody>
      </p:sp>
      <p:pic>
        <p:nvPicPr>
          <p:cNvPr id="20487" name="Picture 10" descr="not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3213100"/>
            <a:ext cx="10191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1" descr="not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5373688"/>
            <a:ext cx="8016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du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10735">
            <a:off x="7812088" y="692150"/>
            <a:ext cx="7905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9" descr="not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1125538"/>
            <a:ext cx="7350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15"/>
          <p:cNvGrpSpPr>
            <a:grpSpLocks/>
          </p:cNvGrpSpPr>
          <p:nvPr/>
        </p:nvGrpSpPr>
        <p:grpSpPr bwMode="auto">
          <a:xfrm>
            <a:off x="1077913" y="1052513"/>
            <a:ext cx="3067050" cy="6192837"/>
            <a:chOff x="1898097" y="2276872"/>
            <a:chExt cx="2179926" cy="4798292"/>
          </a:xfrm>
        </p:grpSpPr>
        <p:pic>
          <p:nvPicPr>
            <p:cNvPr id="20492"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3413"/>
            <a:ext cx="5716588"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BE548DC-12F9-4DAC-BC1F-85304E52206E}" type="slidenum">
              <a:rPr lang="en-US" altLang="en-US" sz="1400" smtClean="0"/>
              <a:pPr>
                <a:spcBef>
                  <a:spcPct val="0"/>
                </a:spcBef>
                <a:buFontTx/>
                <a:buNone/>
              </a:pPr>
              <a:t>15</a:t>
            </a:fld>
            <a:endParaRPr lang="en-US" altLang="en-US" sz="1400"/>
          </a:p>
        </p:txBody>
      </p:sp>
      <p:sp>
        <p:nvSpPr>
          <p:cNvPr id="21508" name="Text Box 4"/>
          <p:cNvSpPr txBox="1">
            <a:spLocks noChangeArrowheads="1"/>
          </p:cNvSpPr>
          <p:nvPr/>
        </p:nvSpPr>
        <p:spPr bwMode="auto">
          <a:xfrm>
            <a:off x="250825" y="333375"/>
            <a:ext cx="8713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Mummy Penguin </a:t>
            </a:r>
            <a:r>
              <a:rPr lang="en-GB" altLang="en-US" b="1">
                <a:latin typeface="Corbel" panose="020B0503020204020204" pitchFamily="34" charset="0"/>
              </a:rPr>
              <a:t>deleted</a:t>
            </a:r>
            <a:r>
              <a:rPr lang="en-GB" altLang="en-US">
                <a:latin typeface="Corbel" panose="020B0503020204020204" pitchFamily="34" charset="0"/>
              </a:rPr>
              <a:t> the picture that had popped up and Smartie continued to play on his tablet.</a:t>
            </a:r>
            <a:endParaRPr lang="en-US" altLang="en-US">
              <a:latin typeface="Corbel" panose="020B0503020204020204" pitchFamily="34" charset="0"/>
            </a:endParaRPr>
          </a:p>
        </p:txBody>
      </p:sp>
      <p:pic>
        <p:nvPicPr>
          <p:cNvPr id="21509" name="Picture 10" descr="du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838" y="5829300"/>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0" name="Group 5"/>
          <p:cNvGrpSpPr>
            <a:grpSpLocks/>
          </p:cNvGrpSpPr>
          <p:nvPr/>
        </p:nvGrpSpPr>
        <p:grpSpPr bwMode="auto">
          <a:xfrm>
            <a:off x="2941638" y="2492375"/>
            <a:ext cx="3127375" cy="2447925"/>
            <a:chOff x="2942431" y="2492896"/>
            <a:chExt cx="3126185" cy="2447925"/>
          </a:xfrm>
        </p:grpSpPr>
        <p:grpSp>
          <p:nvGrpSpPr>
            <p:cNvPr id="21511" name="Group 2"/>
            <p:cNvGrpSpPr>
              <a:grpSpLocks/>
            </p:cNvGrpSpPr>
            <p:nvPr/>
          </p:nvGrpSpPr>
          <p:grpSpPr bwMode="auto">
            <a:xfrm>
              <a:off x="3270645" y="2612251"/>
              <a:ext cx="2797971" cy="2089150"/>
              <a:chOff x="3244452" y="2611730"/>
              <a:chExt cx="2797971" cy="2089150"/>
            </a:xfrm>
          </p:grpSpPr>
          <p:pic>
            <p:nvPicPr>
              <p:cNvPr id="215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452" y="2611730"/>
                <a:ext cx="2797971"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4" descr="ey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225" y="3015059"/>
                <a:ext cx="7191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Oval 15"/>
            <p:cNvSpPr>
              <a:spLocks noChangeArrowheads="1"/>
            </p:cNvSpPr>
            <p:nvPr/>
          </p:nvSpPr>
          <p:spPr bwMode="auto">
            <a:xfrm>
              <a:off x="2942431" y="2924696"/>
              <a:ext cx="215900" cy="215900"/>
            </a:xfrm>
            <a:prstGeom prst="ellipse">
              <a:avLst/>
            </a:prstGeom>
            <a:solidFill>
              <a:srgbClr val="00CC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21513" name="Oval 16"/>
            <p:cNvSpPr>
              <a:spLocks noChangeArrowheads="1"/>
            </p:cNvSpPr>
            <p:nvPr/>
          </p:nvSpPr>
          <p:spPr bwMode="auto">
            <a:xfrm>
              <a:off x="5029993" y="2492896"/>
              <a:ext cx="287338" cy="288925"/>
            </a:xfrm>
            <a:prstGeom prst="ellipse">
              <a:avLst/>
            </a:prstGeom>
            <a:solidFill>
              <a:srgbClr val="00CC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21514" name="Oval 17"/>
            <p:cNvSpPr>
              <a:spLocks noChangeArrowheads="1"/>
            </p:cNvSpPr>
            <p:nvPr/>
          </p:nvSpPr>
          <p:spPr bwMode="auto">
            <a:xfrm>
              <a:off x="4742656" y="2781821"/>
              <a:ext cx="288925" cy="288925"/>
            </a:xfrm>
            <a:prstGeom prst="ellipse">
              <a:avLst/>
            </a:prstGeom>
            <a:solidFill>
              <a:srgbClr val="00CC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21515" name="Oval 18"/>
            <p:cNvSpPr>
              <a:spLocks noChangeArrowheads="1"/>
            </p:cNvSpPr>
            <p:nvPr/>
          </p:nvSpPr>
          <p:spPr bwMode="auto">
            <a:xfrm>
              <a:off x="4526756" y="4005784"/>
              <a:ext cx="215900" cy="215900"/>
            </a:xfrm>
            <a:prstGeom prst="ellipse">
              <a:avLst/>
            </a:prstGeom>
            <a:solidFill>
              <a:srgbClr val="00CC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21516" name="Oval 19"/>
            <p:cNvSpPr>
              <a:spLocks noChangeArrowheads="1"/>
            </p:cNvSpPr>
            <p:nvPr/>
          </p:nvSpPr>
          <p:spPr bwMode="auto">
            <a:xfrm>
              <a:off x="4382293" y="4582046"/>
              <a:ext cx="215900" cy="215900"/>
            </a:xfrm>
            <a:prstGeom prst="ellipse">
              <a:avLst/>
            </a:prstGeom>
            <a:solidFill>
              <a:srgbClr val="00CC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21517" name="Oval 20"/>
            <p:cNvSpPr>
              <a:spLocks noChangeArrowheads="1"/>
            </p:cNvSpPr>
            <p:nvPr/>
          </p:nvSpPr>
          <p:spPr bwMode="auto">
            <a:xfrm>
              <a:off x="4669631" y="4724921"/>
              <a:ext cx="215900" cy="215900"/>
            </a:xfrm>
            <a:prstGeom prst="ellipse">
              <a:avLst/>
            </a:prstGeom>
            <a:solidFill>
              <a:srgbClr val="00CC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pic>
          <p:nvPicPr>
            <p:cNvPr id="21518" name="Picture 20" descr="http://www.clker.com/cliparts/3/2/f/7/1195441338857301276Machovka_Happy_fish.svg.h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007" y="3140596"/>
              <a:ext cx="799728" cy="5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22" descr="http://cliparts.co/cliparts/pT7/K8A/pT7K8AXe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9987" y="4221684"/>
              <a:ext cx="672009" cy="46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24" descr="http://cliparts.co/cliparts/pio/ArR/pioArRpM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1446" y="2955447"/>
              <a:ext cx="744017"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6BC7E21-A2A6-4DF8-886B-5E308B518FB3}" type="slidenum">
              <a:rPr lang="en-US" altLang="en-US" sz="1400" smtClean="0"/>
              <a:pPr>
                <a:spcBef>
                  <a:spcPct val="0"/>
                </a:spcBef>
                <a:buFontTx/>
                <a:buNone/>
              </a:pPr>
              <a:t>16</a:t>
            </a:fld>
            <a:endParaRPr lang="en-US" altLang="en-US" sz="1400"/>
          </a:p>
        </p:txBody>
      </p:sp>
      <p:pic>
        <p:nvPicPr>
          <p:cNvPr id="22531" name="Picture 10" descr="cartoon ipa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3800" y="4848225"/>
            <a:ext cx="15843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5" descr="du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94080">
            <a:off x="1724025" y="5199063"/>
            <a:ext cx="9366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Smarti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25" y="3644900"/>
            <a:ext cx="1554163"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4"/>
          <p:cNvSpPr txBox="1">
            <a:spLocks noChangeArrowheads="1"/>
          </p:cNvSpPr>
          <p:nvPr/>
        </p:nvSpPr>
        <p:spPr bwMode="auto">
          <a:xfrm>
            <a:off x="250825" y="188913"/>
            <a:ext cx="84978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The next morning, Smartie rushed downstairs to play a game online. Daddy Penguin was already up and about, reading his newspaper in the kitchen. </a:t>
            </a:r>
          </a:p>
          <a:p>
            <a:pPr eaLnBrk="1" hangingPunct="1">
              <a:spcBef>
                <a:spcPct val="50000"/>
              </a:spcBef>
              <a:buFontTx/>
              <a:buNone/>
            </a:pPr>
            <a:r>
              <a:rPr lang="en-GB" altLang="en-US">
                <a:latin typeface="Corbel" panose="020B0503020204020204" pitchFamily="34" charset="0"/>
              </a:rPr>
              <a:t>Smartie went on to the internet but something had changed…</a:t>
            </a:r>
            <a:endParaRPr lang="en-US" altLang="en-US">
              <a:latin typeface="Corbel" panose="020B0503020204020204" pitchFamily="34" charset="0"/>
            </a:endParaRPr>
          </a:p>
        </p:txBody>
      </p:sp>
      <p:pic>
        <p:nvPicPr>
          <p:cNvPr id="22535" name="Picture 11" descr="chr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5084763"/>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6" name="Group 1"/>
          <p:cNvGrpSpPr>
            <a:grpSpLocks/>
          </p:cNvGrpSpPr>
          <p:nvPr/>
        </p:nvGrpSpPr>
        <p:grpSpPr bwMode="auto">
          <a:xfrm>
            <a:off x="2260600" y="3024188"/>
            <a:ext cx="1998663" cy="3833812"/>
            <a:chOff x="1944509" y="3497158"/>
            <a:chExt cx="1636254" cy="3408765"/>
          </a:xfrm>
        </p:grpSpPr>
        <p:pic>
          <p:nvPicPr>
            <p:cNvPr id="22538"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4509" y="3497158"/>
              <a:ext cx="1636254" cy="340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00417" y="4332114"/>
              <a:ext cx="722046" cy="3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7" name="Picture 14" descr="newspaper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5663" y="4140200"/>
            <a:ext cx="9366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0F963B0-9B0E-4DA0-B83A-C5559F0E846D}" type="slidenum">
              <a:rPr lang="en-US" altLang="en-US" sz="1400" smtClean="0"/>
              <a:pPr>
                <a:spcBef>
                  <a:spcPct val="0"/>
                </a:spcBef>
                <a:buFontTx/>
                <a:buNone/>
              </a:pPr>
              <a:t>17</a:t>
            </a:fld>
            <a:endParaRPr lang="en-US" altLang="en-US" sz="1400"/>
          </a:p>
        </p:txBody>
      </p:sp>
      <p:pic>
        <p:nvPicPr>
          <p:cNvPr id="23555" name="Picture 16"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5805488"/>
            <a:ext cx="79216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395288" y="188913"/>
            <a:ext cx="84978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This wasn’t right! Smartie was very confused… “Hang on a minute,” he thought to himself, “I know what has happened! My big brother Bertie has been using my tablet without asking me!” </a:t>
            </a:r>
            <a:endParaRPr lang="en-US" altLang="en-US">
              <a:latin typeface="Corbel" panose="020B0503020204020204" pitchFamily="34" charset="0"/>
            </a:endParaRPr>
          </a:p>
        </p:txBody>
      </p:sp>
      <p:pic>
        <p:nvPicPr>
          <p:cNvPr id="23557" name="Picture 10" descr="berti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205038"/>
            <a:ext cx="220027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descr="ph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708275"/>
            <a:ext cx="8302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1" descr="cartoon ip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394200"/>
            <a:ext cx="22320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2" descr="cam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4797425"/>
            <a:ext cx="100806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2784475"/>
            <a:ext cx="4471987"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BFD68BE-2789-4E44-A058-733469FD4249}" type="slidenum">
              <a:rPr lang="en-US" altLang="en-US" sz="1400" smtClean="0"/>
              <a:pPr>
                <a:spcBef>
                  <a:spcPct val="0"/>
                </a:spcBef>
                <a:buFontTx/>
                <a:buNone/>
              </a:pPr>
              <a:t>18</a:t>
            </a:fld>
            <a:endParaRPr lang="en-US" altLang="en-US" sz="1400"/>
          </a:p>
        </p:txBody>
      </p:sp>
      <p:sp>
        <p:nvSpPr>
          <p:cNvPr id="24580" name="Text Box 4"/>
          <p:cNvSpPr txBox="1">
            <a:spLocks noChangeArrowheads="1"/>
          </p:cNvSpPr>
          <p:nvPr/>
        </p:nvSpPr>
        <p:spPr bwMode="auto">
          <a:xfrm>
            <a:off x="323850" y="333375"/>
            <a:ext cx="8497888"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Smartie knew that this was a website for much older children. He thought that he </a:t>
            </a:r>
            <a:r>
              <a:rPr lang="en-GB" altLang="en-US" i="1">
                <a:latin typeface="Corbel" panose="020B0503020204020204" pitchFamily="34" charset="0"/>
              </a:rPr>
              <a:t>might</a:t>
            </a:r>
            <a:r>
              <a:rPr lang="en-GB" altLang="en-US">
                <a:latin typeface="Corbel" panose="020B0503020204020204" pitchFamily="34" charset="0"/>
              </a:rPr>
              <a:t> know what to do to find his favourite game, and which buttons to press, but on the other hand he wasn’t too sure. </a:t>
            </a:r>
            <a:endParaRPr lang="en-US" altLang="en-US">
              <a:latin typeface="Corbel" panose="020B0503020204020204" pitchFamily="34" charset="0"/>
            </a:endParaRPr>
          </a:p>
        </p:txBody>
      </p:sp>
      <p:pic>
        <p:nvPicPr>
          <p:cNvPr id="24581" name="Picture 8" descr="du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5300663"/>
            <a:ext cx="10080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B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4703">
            <a:off x="1247775" y="5026025"/>
            <a:ext cx="796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came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013" y="3465513"/>
            <a:ext cx="20875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4" descr="http://www.iconsfind.com/wp-content/uploads/2015/10/20151012_561bae4245a5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63444">
            <a:off x="3654425" y="4608513"/>
            <a:ext cx="706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8DFBD26-3ED6-4E7C-B687-0979C5BCF2A0}" type="slidenum">
              <a:rPr lang="en-US" altLang="en-US" sz="1400" smtClean="0"/>
              <a:pPr>
                <a:spcBef>
                  <a:spcPct val="0"/>
                </a:spcBef>
                <a:buFontTx/>
                <a:buNone/>
              </a:pPr>
              <a:t>19</a:t>
            </a:fld>
            <a:endParaRPr lang="en-US" altLang="en-US" sz="1400"/>
          </a:p>
        </p:txBody>
      </p:sp>
      <p:pic>
        <p:nvPicPr>
          <p:cNvPr id="25603" name="Picture 15" descr="Smar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581525"/>
            <a:ext cx="1452562"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2" descr="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349500"/>
            <a:ext cx="23876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6"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9338" y="4508500"/>
            <a:ext cx="7207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56610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4"/>
          <p:cNvSpPr txBox="1">
            <a:spLocks noChangeArrowheads="1"/>
          </p:cNvSpPr>
          <p:nvPr/>
        </p:nvSpPr>
        <p:spPr bwMode="auto">
          <a:xfrm>
            <a:off x="179388" y="333375"/>
            <a:ext cx="87137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What should Smartie do? </a:t>
            </a:r>
          </a:p>
          <a:p>
            <a:pPr eaLnBrk="1" hangingPunct="1">
              <a:spcBef>
                <a:spcPct val="50000"/>
              </a:spcBef>
              <a:buFontTx/>
              <a:buNone/>
            </a:pPr>
            <a:r>
              <a:rPr lang="en-GB" altLang="en-US">
                <a:latin typeface="Corbel" panose="020B0503020204020204" pitchFamily="34" charset="0"/>
              </a:rPr>
              <a:t>Should he try to find the right website by himself or should he ask for help?</a:t>
            </a:r>
            <a:endParaRPr lang="en-US" altLang="en-US">
              <a:latin typeface="Corbel" panose="020B0503020204020204" pitchFamily="34" charset="0"/>
            </a:endParaRPr>
          </a:p>
        </p:txBody>
      </p:sp>
      <p:sp>
        <p:nvSpPr>
          <p:cNvPr id="25608" name="Text Box 5"/>
          <p:cNvSpPr txBox="1">
            <a:spLocks noChangeArrowheads="1"/>
          </p:cNvSpPr>
          <p:nvPr/>
        </p:nvSpPr>
        <p:spPr bwMode="auto">
          <a:xfrm>
            <a:off x="5580063" y="5805488"/>
            <a:ext cx="2305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800" b="1">
                <a:latin typeface="Cataneo BT" pitchFamily="66" charset="0"/>
              </a:rPr>
              <a:t>Time to chat</a:t>
            </a:r>
            <a:endParaRPr lang="en-US" altLang="en-US" sz="2800" b="1">
              <a:latin typeface="Cataneo BT" pitchFamily="66" charset="0"/>
            </a:endParaRPr>
          </a:p>
        </p:txBody>
      </p:sp>
      <p:sp>
        <p:nvSpPr>
          <p:cNvPr id="25609" name="AutoShape 6"/>
          <p:cNvSpPr>
            <a:spLocks noChangeArrowheads="1"/>
          </p:cNvSpPr>
          <p:nvPr/>
        </p:nvSpPr>
        <p:spPr bwMode="auto">
          <a:xfrm>
            <a:off x="4643438" y="2133600"/>
            <a:ext cx="4105275" cy="2735263"/>
          </a:xfrm>
          <a:prstGeom prst="cloudCallout">
            <a:avLst>
              <a:gd name="adj1" fmla="val -50116"/>
              <a:gd name="adj2" fmla="val 66597"/>
            </a:avLst>
          </a:prstGeom>
          <a:noFill/>
          <a:ln w="31750">
            <a:solidFill>
              <a:srgbClr val="008000"/>
            </a:solidFill>
            <a:round/>
            <a:headEnd/>
            <a:tailEnd/>
          </a:ln>
          <a:extLst>
            <a:ext uri="{909E8E84-426E-40DD-AFC4-6F175D3DCCD1}">
              <a14:hiddenFill xmlns:a14="http://schemas.microsoft.com/office/drawing/2010/main">
                <a:solidFill>
                  <a:srgbClr val="CCFFCC"/>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grpSp>
        <p:nvGrpSpPr>
          <p:cNvPr id="25610" name="Group 19"/>
          <p:cNvGrpSpPr>
            <a:grpSpLocks/>
          </p:cNvGrpSpPr>
          <p:nvPr/>
        </p:nvGrpSpPr>
        <p:grpSpPr bwMode="auto">
          <a:xfrm>
            <a:off x="5795963" y="2349500"/>
            <a:ext cx="1958975" cy="2290763"/>
            <a:chOff x="5726126" y="2381581"/>
            <a:chExt cx="1958635" cy="2290589"/>
          </a:xfrm>
        </p:grpSpPr>
        <p:pic>
          <p:nvPicPr>
            <p:cNvPr id="25611"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6126" y="2381581"/>
              <a:ext cx="1082262" cy="22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9961" y="2939820"/>
              <a:ext cx="477580" cy="22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3" name="Group 22"/>
            <p:cNvGrpSpPr>
              <a:grpSpLocks/>
            </p:cNvGrpSpPr>
            <p:nvPr/>
          </p:nvGrpSpPr>
          <p:grpSpPr bwMode="auto">
            <a:xfrm>
              <a:off x="6645665" y="2484019"/>
              <a:ext cx="1039096" cy="2188151"/>
              <a:chOff x="1898097" y="2276872"/>
              <a:chExt cx="2179926" cy="4798292"/>
            </a:xfrm>
          </p:grpSpPr>
          <p:pic>
            <p:nvPicPr>
              <p:cNvPr id="25614"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100000">
              <a:schemeClr val="bg1"/>
            </a:gs>
          </a:gsLst>
          <a:lin ang="5400000" scaled="1"/>
        </a:gra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4698759-FAB5-4781-8CC3-E65618ECE89F}" type="slidenum">
              <a:rPr lang="en-US" altLang="en-US" sz="1400" smtClean="0"/>
              <a:pPr>
                <a:spcBef>
                  <a:spcPct val="0"/>
                </a:spcBef>
                <a:buFontTx/>
                <a:buNone/>
              </a:pPr>
              <a:t>2</a:t>
            </a:fld>
            <a:endParaRPr lang="en-US" altLang="en-US" sz="1400"/>
          </a:p>
        </p:txBody>
      </p:sp>
      <p:pic>
        <p:nvPicPr>
          <p:cNvPr id="6147" name="Picture 33" descr="octona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5232400"/>
            <a:ext cx="21605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2" descr="cartoonnetwork_logo_240_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1494">
            <a:off x="3851275" y="5157788"/>
            <a:ext cx="1638300" cy="6715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37" descr="MS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773238"/>
            <a:ext cx="2136775" cy="184150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36" descr="nick j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00438"/>
            <a:ext cx="32766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0" descr="peppa p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765175"/>
            <a:ext cx="28400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 descr="Milkshake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188913"/>
            <a:ext cx="1644650" cy="1274762"/>
          </a:xfrm>
          <a:prstGeom prst="rect">
            <a:avLst/>
          </a:prstGeom>
          <a:noFill/>
          <a:ln w="38100">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3" descr="club-penguin-birthday-item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02759">
            <a:off x="7235825" y="3789363"/>
            <a:ext cx="1576388" cy="1655762"/>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pic>
        <p:nvPicPr>
          <p:cNvPr id="6154" name="Picture 8" descr="16966_mosh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0" y="836613"/>
            <a:ext cx="1303338" cy="10414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155" name="Picture 13" descr="youtube-logo">
            <a:hlinkClick r:id="rId11" action="ppaction://hlinkfi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2924175"/>
            <a:ext cx="1428750" cy="10096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6" name="AutoShape 20"/>
          <p:cNvSpPr>
            <a:spLocks noChangeArrowheads="1"/>
          </p:cNvSpPr>
          <p:nvPr/>
        </p:nvSpPr>
        <p:spPr bwMode="auto">
          <a:xfrm>
            <a:off x="2051050" y="2060575"/>
            <a:ext cx="5003800" cy="2093913"/>
          </a:xfrm>
          <a:prstGeom prst="roundRect">
            <a:avLst>
              <a:gd name="adj" fmla="val 16667"/>
            </a:avLst>
          </a:prstGeom>
          <a:solidFill>
            <a:schemeClr val="bg1"/>
          </a:solidFill>
          <a:ln w="38100">
            <a:solidFill>
              <a:schemeClr val="accent2"/>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6157" name="Text Box 21"/>
          <p:cNvSpPr txBox="1">
            <a:spLocks noChangeArrowheads="1"/>
          </p:cNvSpPr>
          <p:nvPr/>
        </p:nvSpPr>
        <p:spPr bwMode="auto">
          <a:xfrm>
            <a:off x="2051050" y="1931988"/>
            <a:ext cx="50403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6000" b="1">
                <a:solidFill>
                  <a:schemeClr val="accent2"/>
                </a:solidFill>
                <a:latin typeface="Arial Rounded MT Bold" panose="020F0704030504030204" pitchFamily="34" charset="0"/>
              </a:rPr>
              <a:t>You might like…</a:t>
            </a:r>
            <a:endParaRPr lang="en-US" altLang="en-US" sz="6000" b="1">
              <a:solidFill>
                <a:schemeClr val="accent2"/>
              </a:solidFill>
              <a:latin typeface="Arial Rounded MT Bold" panose="020F0704030504030204" pitchFamily="34" charset="0"/>
            </a:endParaRPr>
          </a:p>
        </p:txBody>
      </p:sp>
      <p:pic>
        <p:nvPicPr>
          <p:cNvPr id="6158" name="Picture 27" descr="http://t1.gstatic.com/images?q=tbn:P36hauUiDOR20M:http://booyahblog.files.wordpress.com/2008/11/beertjesweblogscreenshot-2008-05-05-12.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388" y="1989138"/>
            <a:ext cx="11811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6" descr="cbbc-logo-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694308">
            <a:off x="1908175" y="3141663"/>
            <a:ext cx="1223963" cy="790575"/>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6160" name="Picture 16" descr="googl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6375" y="2349500"/>
            <a:ext cx="1200150" cy="4302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161" name="Picture 31" descr="See full size image">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5963" y="1125538"/>
            <a:ext cx="1687512" cy="900112"/>
          </a:xfrm>
          <a:prstGeom prst="rect">
            <a:avLst/>
          </a:prstGeom>
          <a:noFill/>
          <a:ln w="38100">
            <a:solidFill>
              <a:srgbClr val="FFFFCC"/>
            </a:solidFill>
            <a:miter lim="800000"/>
            <a:headEnd/>
            <a:tailEnd/>
          </a:ln>
          <a:extLst>
            <a:ext uri="{909E8E84-426E-40DD-AFC4-6F175D3DCCD1}">
              <a14:hiddenFill xmlns:a14="http://schemas.microsoft.com/office/drawing/2010/main">
                <a:solidFill>
                  <a:srgbClr val="FFFFFF"/>
                </a:solidFill>
              </a14:hiddenFill>
            </a:ext>
          </a:extLst>
        </p:spPr>
      </p:pic>
      <p:pic>
        <p:nvPicPr>
          <p:cNvPr id="6162" name="Picture 22" descr="LE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825" y="494188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5" descr="sesame street"/>
          <p:cNvPicPr>
            <a:picLocks noChangeAspect="1" noChangeArrowheads="1"/>
          </p:cNvPicPr>
          <p:nvPr/>
        </p:nvPicPr>
        <p:blipFill>
          <a:blip r:embed="rId20">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5651500" y="3644900"/>
            <a:ext cx="13096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6" descr="gruffalo"/>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5445125"/>
            <a:ext cx="12715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19" descr="miniclip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968015">
            <a:off x="6084888" y="3141663"/>
            <a:ext cx="1539875" cy="561975"/>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6166" name="Picture 32" descr="mini"/>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4762500"/>
            <a:ext cx="37242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34" descr="animal jam"/>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19081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35" descr="dora"/>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6738" y="188913"/>
            <a:ext cx="22272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8" descr="PSV"/>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5805488"/>
            <a:ext cx="1727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39" descr="dsi"/>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03350" y="4868863"/>
            <a:ext cx="194468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12" descr="cbeebies"/>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19475" y="3933825"/>
            <a:ext cx="2017713" cy="1225550"/>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grpSp>
        <p:nvGrpSpPr>
          <p:cNvPr id="6172" name="Group 28"/>
          <p:cNvGrpSpPr>
            <a:grpSpLocks/>
          </p:cNvGrpSpPr>
          <p:nvPr/>
        </p:nvGrpSpPr>
        <p:grpSpPr bwMode="auto">
          <a:xfrm>
            <a:off x="5041900" y="98425"/>
            <a:ext cx="1944688" cy="1008063"/>
            <a:chOff x="-3175888" y="765175"/>
            <a:chExt cx="1944216" cy="1008063"/>
          </a:xfrm>
        </p:grpSpPr>
        <p:sp>
          <p:nvSpPr>
            <p:cNvPr id="30" name="Rectangle 29"/>
            <p:cNvSpPr/>
            <p:nvPr/>
          </p:nvSpPr>
          <p:spPr>
            <a:xfrm>
              <a:off x="-3175888" y="765175"/>
              <a:ext cx="1944216" cy="100806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174" name="Picture 32" descr="https://upload.wikimedia.org/wikipedia/commons/thumb/7/77/CITV_logo_2013.svg/1024px-CITV_logo_2013.svg.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46653" y="876443"/>
              <a:ext cx="1685746"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8ADA0AA-BF58-4FA6-A870-81C0DD331A1A}" type="slidenum">
              <a:rPr lang="en-US" altLang="en-US" sz="1400" smtClean="0"/>
              <a:pPr>
                <a:spcBef>
                  <a:spcPct val="0"/>
                </a:spcBef>
                <a:buFontTx/>
                <a:buNone/>
              </a:pPr>
              <a:t>20</a:t>
            </a:fld>
            <a:endParaRPr lang="en-US" altLang="en-US" sz="1400"/>
          </a:p>
        </p:txBody>
      </p:sp>
      <p:sp>
        <p:nvSpPr>
          <p:cNvPr id="26627" name="Text Box 4"/>
          <p:cNvSpPr txBox="1">
            <a:spLocks noChangeArrowheads="1"/>
          </p:cNvSpPr>
          <p:nvPr/>
        </p:nvSpPr>
        <p:spPr bwMode="auto">
          <a:xfrm>
            <a:off x="323850" y="4868863"/>
            <a:ext cx="84963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Let’s help Smartie to make the right decision by singing Mummy Penguin’s song! One, two, three…</a:t>
            </a:r>
            <a:endParaRPr lang="en-US" altLang="en-US">
              <a:latin typeface="Corbel" panose="020B0503020204020204" pitchFamily="34" charset="0"/>
            </a:endParaRPr>
          </a:p>
        </p:txBody>
      </p:sp>
      <p:pic>
        <p:nvPicPr>
          <p:cNvPr id="26628" name="Picture 11" descr="not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765175"/>
            <a:ext cx="7350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descr="not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700213"/>
            <a:ext cx="10191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7" descr="Smart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852738"/>
            <a:ext cx="1295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8" descr="duc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10147">
            <a:off x="6227763" y="2852738"/>
            <a:ext cx="79216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3" descr="not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13100"/>
            <a:ext cx="8016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3" name="Group 13"/>
          <p:cNvGrpSpPr>
            <a:grpSpLocks/>
          </p:cNvGrpSpPr>
          <p:nvPr/>
        </p:nvGrpSpPr>
        <p:grpSpPr bwMode="auto">
          <a:xfrm>
            <a:off x="512763" y="628650"/>
            <a:ext cx="3859212" cy="4246563"/>
            <a:chOff x="5726126" y="2381581"/>
            <a:chExt cx="1958635" cy="2290589"/>
          </a:xfrm>
        </p:grpSpPr>
        <p:pic>
          <p:nvPicPr>
            <p:cNvPr id="26634"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6126" y="2381581"/>
              <a:ext cx="1082262" cy="22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9961" y="2939820"/>
              <a:ext cx="477580" cy="22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6" name="Group 16"/>
            <p:cNvGrpSpPr>
              <a:grpSpLocks/>
            </p:cNvGrpSpPr>
            <p:nvPr/>
          </p:nvGrpSpPr>
          <p:grpSpPr bwMode="auto">
            <a:xfrm>
              <a:off x="6645665" y="2484019"/>
              <a:ext cx="1039096" cy="2188151"/>
              <a:chOff x="1898097" y="2276872"/>
              <a:chExt cx="2179926" cy="4798292"/>
            </a:xfrm>
          </p:grpSpPr>
          <p:pic>
            <p:nvPicPr>
              <p:cNvPr id="26637"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8D26DB5-1674-45F2-AD05-5901C43482A1}" type="slidenum">
              <a:rPr lang="en-US" altLang="en-US" sz="1400" smtClean="0"/>
              <a:pPr>
                <a:spcBef>
                  <a:spcPct val="0"/>
                </a:spcBef>
                <a:buFontTx/>
                <a:buNone/>
              </a:pPr>
              <a:t>21</a:t>
            </a:fld>
            <a:endParaRPr lang="en-US" altLang="en-US" sz="1400"/>
          </a:p>
        </p:txBody>
      </p:sp>
      <p:pic>
        <p:nvPicPr>
          <p:cNvPr id="27651" name="Picture 12"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213" y="5445125"/>
            <a:ext cx="108108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AutoShape 5"/>
          <p:cNvSpPr>
            <a:spLocks noChangeArrowheads="1"/>
          </p:cNvSpPr>
          <p:nvPr/>
        </p:nvSpPr>
        <p:spPr bwMode="auto">
          <a:xfrm>
            <a:off x="4140200" y="404813"/>
            <a:ext cx="4032250" cy="6048375"/>
          </a:xfrm>
          <a:prstGeom prst="verticalScroll">
            <a:avLst>
              <a:gd name="adj" fmla="val 12500"/>
            </a:avLst>
          </a:prstGeom>
          <a:solidFill>
            <a:srgbClr val="CCFFCC"/>
          </a:solidFill>
          <a:ln w="31750">
            <a:solidFill>
              <a:srgbClr val="0080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27653" name="Text Box 6"/>
          <p:cNvSpPr txBox="1">
            <a:spLocks noChangeArrowheads="1"/>
          </p:cNvSpPr>
          <p:nvPr/>
        </p:nvSpPr>
        <p:spPr bwMode="auto">
          <a:xfrm>
            <a:off x="4932363" y="1052513"/>
            <a:ext cx="25209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b="1">
                <a:latin typeface="Cataneo BT" pitchFamily="66" charset="0"/>
              </a:rPr>
              <a:t>Before you tap and click…</a:t>
            </a:r>
          </a:p>
          <a:p>
            <a:pPr eaLnBrk="1" hangingPunct="1">
              <a:spcBef>
                <a:spcPct val="50000"/>
              </a:spcBef>
              <a:buFontTx/>
              <a:buNone/>
            </a:pPr>
            <a:endParaRPr lang="en-GB" altLang="en-US" sz="1200" b="1">
              <a:latin typeface="Cataneo BT" pitchFamily="66" charset="0"/>
            </a:endParaRPr>
          </a:p>
          <a:p>
            <a:pPr eaLnBrk="1" hangingPunct="1">
              <a:spcBef>
                <a:spcPct val="50000"/>
              </a:spcBef>
              <a:buFontTx/>
              <a:buNone/>
            </a:pPr>
            <a:r>
              <a:rPr lang="en-GB" altLang="en-US" b="1">
                <a:latin typeface="Cataneo BT" pitchFamily="66" charset="0"/>
              </a:rPr>
              <a:t>You need to stop and think…</a:t>
            </a:r>
          </a:p>
          <a:p>
            <a:pPr eaLnBrk="1" hangingPunct="1">
              <a:spcBef>
                <a:spcPct val="50000"/>
              </a:spcBef>
              <a:buFontTx/>
              <a:buNone/>
            </a:pPr>
            <a:endParaRPr lang="en-GB" altLang="en-US" sz="1200" b="1">
              <a:latin typeface="Cataneo BT" pitchFamily="66" charset="0"/>
            </a:endParaRPr>
          </a:p>
          <a:p>
            <a:pPr eaLnBrk="1" hangingPunct="1">
              <a:spcBef>
                <a:spcPct val="50000"/>
              </a:spcBef>
              <a:buFontTx/>
              <a:buNone/>
            </a:pPr>
            <a:r>
              <a:rPr lang="en-GB" altLang="en-US" b="1">
                <a:latin typeface="Cataneo BT" pitchFamily="66" charset="0"/>
              </a:rPr>
              <a:t>And TELL someone!</a:t>
            </a:r>
            <a:endParaRPr lang="en-US" altLang="en-US" b="1">
              <a:latin typeface="Cataneo BT" pitchFamily="66" charset="0"/>
            </a:endParaRPr>
          </a:p>
        </p:txBody>
      </p:sp>
      <p:sp>
        <p:nvSpPr>
          <p:cNvPr id="27654" name="AutoShape 7"/>
          <p:cNvSpPr>
            <a:spLocks noChangeArrowheads="1"/>
          </p:cNvSpPr>
          <p:nvPr/>
        </p:nvSpPr>
        <p:spPr bwMode="auto">
          <a:xfrm>
            <a:off x="179388" y="260350"/>
            <a:ext cx="2305050" cy="1152525"/>
          </a:xfrm>
          <a:prstGeom prst="wedgeRoundRectCallout">
            <a:avLst>
              <a:gd name="adj1" fmla="val 31403"/>
              <a:gd name="adj2" fmla="val 91597"/>
              <a:gd name="adj3" fmla="val 16667"/>
            </a:avLst>
          </a:prstGeom>
          <a:noFill/>
          <a:ln w="38100">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27655" name="Text Box 8"/>
          <p:cNvSpPr txBox="1">
            <a:spLocks noChangeArrowheads="1"/>
          </p:cNvSpPr>
          <p:nvPr/>
        </p:nvSpPr>
        <p:spPr bwMode="auto">
          <a:xfrm>
            <a:off x="179388" y="333375"/>
            <a:ext cx="23050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800" b="1">
                <a:latin typeface="Cataneo BT" pitchFamily="66" charset="0"/>
              </a:rPr>
              <a:t>All sing together!</a:t>
            </a:r>
            <a:endParaRPr lang="en-US" altLang="en-US" sz="2800" b="1">
              <a:latin typeface="Cataneo BT" pitchFamily="66" charset="0"/>
            </a:endParaRPr>
          </a:p>
        </p:txBody>
      </p:sp>
      <p:pic>
        <p:nvPicPr>
          <p:cNvPr id="27656" name="Picture 9" descr="not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284538"/>
            <a:ext cx="7350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descr="not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373688"/>
            <a:ext cx="10191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1" descr="not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1412875"/>
            <a:ext cx="8016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Group 1"/>
          <p:cNvGrpSpPr>
            <a:grpSpLocks/>
          </p:cNvGrpSpPr>
          <p:nvPr/>
        </p:nvGrpSpPr>
        <p:grpSpPr bwMode="auto">
          <a:xfrm>
            <a:off x="1214438" y="1352550"/>
            <a:ext cx="2630487" cy="5407025"/>
            <a:chOff x="-3060848" y="2216150"/>
            <a:chExt cx="1082262" cy="2279050"/>
          </a:xfrm>
        </p:grpSpPr>
        <p:pic>
          <p:nvPicPr>
            <p:cNvPr id="2766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0848" y="2216150"/>
              <a:ext cx="1082262" cy="22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7013" y="2774389"/>
              <a:ext cx="477580" cy="22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B0470BA-A176-48F3-BDC1-E4CDE9AD4E8C}" type="slidenum">
              <a:rPr lang="en-US" altLang="en-US" sz="1400" smtClean="0"/>
              <a:pPr>
                <a:spcBef>
                  <a:spcPct val="0"/>
                </a:spcBef>
                <a:buFontTx/>
                <a:buNone/>
              </a:pPr>
              <a:t>22</a:t>
            </a:fld>
            <a:endParaRPr lang="en-US" altLang="en-US" sz="1400"/>
          </a:p>
        </p:txBody>
      </p:sp>
      <p:sp>
        <p:nvSpPr>
          <p:cNvPr id="28675" name="Text Box 4"/>
          <p:cNvSpPr txBox="1">
            <a:spLocks noChangeArrowheads="1"/>
          </p:cNvSpPr>
          <p:nvPr/>
        </p:nvSpPr>
        <p:spPr bwMode="auto">
          <a:xfrm>
            <a:off x="179388" y="260350"/>
            <a:ext cx="87137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“Help!” shouted Smartie. “Mummy, daddy, please help me. I’m trying to find my game but Bertie changed it! ”</a:t>
            </a: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sz="2000">
              <a:latin typeface="Corbel" panose="020B0503020204020204" pitchFamily="34" charset="0"/>
            </a:endParaRPr>
          </a:p>
          <a:p>
            <a:pPr eaLnBrk="1" hangingPunct="1">
              <a:spcBef>
                <a:spcPct val="50000"/>
              </a:spcBef>
              <a:buFontTx/>
              <a:buNone/>
            </a:pPr>
            <a:r>
              <a:rPr lang="en-GB" altLang="en-US">
                <a:latin typeface="Corbel" panose="020B0503020204020204" pitchFamily="34" charset="0"/>
              </a:rPr>
              <a:t>“Smartie,” replied Mummy Penguin, “you are a SUPERSTAR! You did just the right thing by asking for help and not trying to find the website by yourself.”</a:t>
            </a:r>
            <a:endParaRPr lang="en-US" altLang="en-US">
              <a:latin typeface="Corbel" panose="020B0503020204020204" pitchFamily="34" charset="0"/>
            </a:endParaRPr>
          </a:p>
        </p:txBody>
      </p:sp>
      <p:pic>
        <p:nvPicPr>
          <p:cNvPr id="28676" name="Picture 11" descr="Smar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844675"/>
            <a:ext cx="19224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du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713" y="6092825"/>
            <a:ext cx="7921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6"/>
          <p:cNvSpPr>
            <a:spLocks noChangeArrowheads="1"/>
          </p:cNvSpPr>
          <p:nvPr/>
        </p:nvSpPr>
        <p:spPr bwMode="auto">
          <a:xfrm>
            <a:off x="2484438" y="1771650"/>
            <a:ext cx="2376487" cy="1223963"/>
          </a:xfrm>
          <a:prstGeom prst="wedgeEllipseCallout">
            <a:avLst>
              <a:gd name="adj1" fmla="val 52870"/>
              <a:gd name="adj2" fmla="val 69454"/>
            </a:avLst>
          </a:prstGeom>
          <a:solidFill>
            <a:srgbClr val="CCFFCC"/>
          </a:solidFill>
          <a:ln w="38100">
            <a:solidFill>
              <a:srgbClr val="008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28679" name="Text Box 7"/>
          <p:cNvSpPr txBox="1">
            <a:spLocks noChangeArrowheads="1"/>
          </p:cNvSpPr>
          <p:nvPr/>
        </p:nvSpPr>
        <p:spPr bwMode="auto">
          <a:xfrm>
            <a:off x="2844800" y="2058988"/>
            <a:ext cx="17287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b="1">
                <a:latin typeface="Cataneo BT" pitchFamily="66" charset="0"/>
              </a:rPr>
              <a:t>HELP!!</a:t>
            </a:r>
            <a:endParaRPr lang="en-US" altLang="en-US" b="1">
              <a:latin typeface="Cataneo BT"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295BD7A-A33D-4F56-97C2-7BCB43215ADF}" type="slidenum">
              <a:rPr lang="en-US" altLang="en-US" sz="1400" smtClean="0"/>
              <a:pPr>
                <a:spcBef>
                  <a:spcPct val="0"/>
                </a:spcBef>
                <a:buFontTx/>
                <a:buNone/>
              </a:pPr>
              <a:t>23</a:t>
            </a:fld>
            <a:endParaRPr lang="en-US" altLang="en-US" sz="1400"/>
          </a:p>
        </p:txBody>
      </p:sp>
      <p:pic>
        <p:nvPicPr>
          <p:cNvPr id="29699" name="Picture 6"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941888"/>
            <a:ext cx="10080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 descr="Daddy Pengui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49275"/>
            <a:ext cx="2859088"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4"/>
          <p:cNvSpPr txBox="1">
            <a:spLocks noChangeArrowheads="1"/>
          </p:cNvSpPr>
          <p:nvPr/>
        </p:nvSpPr>
        <p:spPr bwMode="auto">
          <a:xfrm>
            <a:off x="179388" y="260350"/>
            <a:ext cx="8713787"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sz="2000">
              <a:latin typeface="Corbel" panose="020B0503020204020204" pitchFamily="34" charset="0"/>
            </a:endParaRPr>
          </a:p>
          <a:p>
            <a:pPr eaLnBrk="1" hangingPunct="1">
              <a:spcBef>
                <a:spcPct val="50000"/>
              </a:spcBef>
              <a:buFontTx/>
              <a:buNone/>
            </a:pPr>
            <a:endParaRPr lang="en-GB" altLang="en-US" sz="1800">
              <a:latin typeface="Corbel" panose="020B0503020204020204" pitchFamily="34" charset="0"/>
            </a:endParaRPr>
          </a:p>
          <a:p>
            <a:pPr eaLnBrk="1" hangingPunct="1">
              <a:spcBef>
                <a:spcPct val="50000"/>
              </a:spcBef>
              <a:buFontTx/>
              <a:buNone/>
            </a:pPr>
            <a:endParaRPr lang="en-GB" altLang="en-US" sz="1800">
              <a:latin typeface="Corbel" panose="020B0503020204020204" pitchFamily="34" charset="0"/>
            </a:endParaRPr>
          </a:p>
        </p:txBody>
      </p:sp>
      <p:sp>
        <p:nvSpPr>
          <p:cNvPr id="29702" name="Rectangle 11"/>
          <p:cNvSpPr>
            <a:spLocks noChangeArrowheads="1"/>
          </p:cNvSpPr>
          <p:nvPr/>
        </p:nvSpPr>
        <p:spPr bwMode="auto">
          <a:xfrm>
            <a:off x="3132138" y="188913"/>
            <a:ext cx="58324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a:latin typeface="Corbel" panose="020B0503020204020204" pitchFamily="34" charset="0"/>
              </a:rPr>
              <a:t>Mummy Penguin helped Smartie get back to his game  and everything was fine again.</a:t>
            </a:r>
            <a:endParaRPr lang="en-US" altLang="en-US">
              <a:latin typeface="Corbel" panose="020B0503020204020204" pitchFamily="34" charset="0"/>
            </a:endParaRPr>
          </a:p>
        </p:txBody>
      </p:sp>
      <p:sp>
        <p:nvSpPr>
          <p:cNvPr id="29703" name="Rectangle 16"/>
          <p:cNvSpPr>
            <a:spLocks noChangeArrowheads="1"/>
          </p:cNvSpPr>
          <p:nvPr/>
        </p:nvSpPr>
        <p:spPr bwMode="auto">
          <a:xfrm>
            <a:off x="5148263" y="2349500"/>
            <a:ext cx="360045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a:latin typeface="Corbel" panose="020B0503020204020204" pitchFamily="34" charset="0"/>
              </a:rPr>
              <a:t>Later on that afternoon…</a:t>
            </a:r>
          </a:p>
          <a:p>
            <a:pPr eaLnBrk="1" hangingPunct="1">
              <a:spcBef>
                <a:spcPct val="0"/>
              </a:spcBef>
              <a:buFontTx/>
              <a:buNone/>
            </a:pPr>
            <a:endParaRPr lang="en-GB" altLang="en-US">
              <a:latin typeface="Corbel" panose="020B0503020204020204" pitchFamily="34" charset="0"/>
            </a:endParaRPr>
          </a:p>
          <a:p>
            <a:pPr eaLnBrk="1" hangingPunct="1">
              <a:spcBef>
                <a:spcPct val="0"/>
              </a:spcBef>
              <a:buFontTx/>
              <a:buNone/>
            </a:pPr>
            <a:endParaRPr lang="en-GB" altLang="en-US">
              <a:latin typeface="Corbel" panose="020B0503020204020204" pitchFamily="34" charset="0"/>
            </a:endParaRPr>
          </a:p>
          <a:p>
            <a:pPr eaLnBrk="1" hangingPunct="1">
              <a:spcBef>
                <a:spcPct val="0"/>
              </a:spcBef>
              <a:buFontTx/>
              <a:buNone/>
            </a:pPr>
            <a:endParaRPr lang="en-GB" altLang="en-US">
              <a:latin typeface="Corbel" panose="020B0503020204020204" pitchFamily="34" charset="0"/>
            </a:endParaRPr>
          </a:p>
          <a:p>
            <a:pPr eaLnBrk="1" hangingPunct="1">
              <a:spcBef>
                <a:spcPct val="0"/>
              </a:spcBef>
              <a:buFontTx/>
              <a:buNone/>
            </a:pPr>
            <a:endParaRPr lang="en-GB" altLang="en-US" sz="2800">
              <a:latin typeface="Corbel" panose="020B0503020204020204" pitchFamily="34" charset="0"/>
            </a:endParaRPr>
          </a:p>
          <a:p>
            <a:pPr eaLnBrk="1" hangingPunct="1">
              <a:spcBef>
                <a:spcPct val="0"/>
              </a:spcBef>
              <a:buFontTx/>
              <a:buNone/>
            </a:pPr>
            <a:r>
              <a:rPr lang="en-GB" altLang="en-US">
                <a:latin typeface="Corbel" panose="020B0503020204020204" pitchFamily="34" charset="0"/>
              </a:rPr>
              <a:t>Can you guess what Smartie was doing?</a:t>
            </a:r>
            <a:endParaRPr lang="en-US" altLang="en-US">
              <a:latin typeface="Corbel" panose="020B0503020204020204" pitchFamily="34" charset="0"/>
            </a:endParaRPr>
          </a:p>
        </p:txBody>
      </p:sp>
      <p:pic>
        <p:nvPicPr>
          <p:cNvPr id="29704" name="Picture 13" descr="cartoon ip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716338"/>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5" name="Group 11"/>
          <p:cNvGrpSpPr>
            <a:grpSpLocks/>
          </p:cNvGrpSpPr>
          <p:nvPr/>
        </p:nvGrpSpPr>
        <p:grpSpPr bwMode="auto">
          <a:xfrm>
            <a:off x="3162300" y="4054475"/>
            <a:ext cx="1203325" cy="887413"/>
            <a:chOff x="3244452" y="2611730"/>
            <a:chExt cx="2797971" cy="2089150"/>
          </a:xfrm>
        </p:grpSpPr>
        <p:pic>
          <p:nvPicPr>
            <p:cNvPr id="2970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4452" y="2611730"/>
              <a:ext cx="2797971"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4" descr="ey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4225" y="3015059"/>
              <a:ext cx="7191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6"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6275" y="581025"/>
            <a:ext cx="9794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BF54FDD-1346-411E-9134-14A74E7A3B41}" type="slidenum">
              <a:rPr lang="en-US" altLang="en-US" sz="1400" smtClean="0"/>
              <a:pPr>
                <a:spcBef>
                  <a:spcPct val="0"/>
                </a:spcBef>
                <a:buFontTx/>
                <a:buNone/>
              </a:pPr>
              <a:t>24</a:t>
            </a:fld>
            <a:endParaRPr lang="en-US" altLang="en-US" sz="1400"/>
          </a:p>
        </p:txBody>
      </p:sp>
      <p:pic>
        <p:nvPicPr>
          <p:cNvPr id="30723" name="Picture 15"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538" y="4508500"/>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Smarti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2363" y="2276475"/>
            <a:ext cx="239712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p:cNvSpPr txBox="1">
            <a:spLocks noChangeArrowheads="1"/>
          </p:cNvSpPr>
          <p:nvPr/>
        </p:nvSpPr>
        <p:spPr bwMode="auto">
          <a:xfrm>
            <a:off x="250825" y="333375"/>
            <a:ext cx="87137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That’s right! Smartie was back playing online with his friends, trying to get to the top of the leader board. He was getting better and better at his favourite game.</a:t>
            </a:r>
            <a:endParaRPr lang="en-US" altLang="en-US">
              <a:latin typeface="Corbel" panose="020B0503020204020204" pitchFamily="34" charset="0"/>
            </a:endParaRPr>
          </a:p>
        </p:txBody>
      </p:sp>
      <p:grpSp>
        <p:nvGrpSpPr>
          <p:cNvPr id="30726" name="Group 5"/>
          <p:cNvGrpSpPr>
            <a:grpSpLocks/>
          </p:cNvGrpSpPr>
          <p:nvPr/>
        </p:nvGrpSpPr>
        <p:grpSpPr bwMode="auto">
          <a:xfrm>
            <a:off x="2565400" y="4365625"/>
            <a:ext cx="2043113" cy="1427163"/>
            <a:chOff x="1272115" y="2380550"/>
            <a:chExt cx="5400675" cy="4246563"/>
          </a:xfrm>
        </p:grpSpPr>
        <p:grpSp>
          <p:nvGrpSpPr>
            <p:cNvPr id="30727" name="Group 4"/>
            <p:cNvGrpSpPr>
              <a:grpSpLocks/>
            </p:cNvGrpSpPr>
            <p:nvPr/>
          </p:nvGrpSpPr>
          <p:grpSpPr bwMode="auto">
            <a:xfrm>
              <a:off x="1272115" y="2380550"/>
              <a:ext cx="5400675" cy="4246563"/>
              <a:chOff x="1272115" y="2380550"/>
              <a:chExt cx="5400675" cy="4246563"/>
            </a:xfrm>
          </p:grpSpPr>
          <p:pic>
            <p:nvPicPr>
              <p:cNvPr id="30729" name="Picture 11" descr="cartoon ip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115" y="2380550"/>
                <a:ext cx="54006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p:nvPr/>
            </p:nvSpPr>
            <p:spPr>
              <a:xfrm rot="20898211">
                <a:off x="2975824" y="4742375"/>
                <a:ext cx="2941627" cy="576285"/>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3" name="Rectangle 3"/>
              <p:cNvSpPr/>
              <p:nvPr/>
            </p:nvSpPr>
            <p:spPr>
              <a:xfrm rot="20898211">
                <a:off x="3156267" y="4770717"/>
                <a:ext cx="532932" cy="321208"/>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4" name="Rectangle 3"/>
              <p:cNvSpPr/>
              <p:nvPr/>
            </p:nvSpPr>
            <p:spPr>
              <a:xfrm rot="20898211">
                <a:off x="5103363" y="4336141"/>
                <a:ext cx="528737" cy="316486"/>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5" name="Rectangle 3"/>
              <p:cNvSpPr/>
              <p:nvPr/>
            </p:nvSpPr>
            <p:spPr>
              <a:xfrm rot="20898211">
                <a:off x="4343827" y="4662075"/>
                <a:ext cx="528737" cy="316483"/>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6" name="Rectangle 3"/>
              <p:cNvSpPr/>
              <p:nvPr/>
            </p:nvSpPr>
            <p:spPr>
              <a:xfrm rot="20898211">
                <a:off x="3651434" y="4629007"/>
                <a:ext cx="528737" cy="316486"/>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grpSp>
        <p:pic>
          <p:nvPicPr>
            <p:cNvPr id="3072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96489">
              <a:off x="3096460" y="3207412"/>
              <a:ext cx="2220906" cy="22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7920BA0-C6EC-4008-9C4B-518C20BDB28B}" type="slidenum">
              <a:rPr lang="en-US" altLang="en-US" sz="1400" smtClean="0"/>
              <a:pPr>
                <a:spcBef>
                  <a:spcPct val="0"/>
                </a:spcBef>
                <a:buFontTx/>
                <a:buNone/>
              </a:pPr>
              <a:t>25</a:t>
            </a:fld>
            <a:endParaRPr lang="en-US" altLang="en-US" sz="1400"/>
          </a:p>
        </p:txBody>
      </p:sp>
      <p:sp>
        <p:nvSpPr>
          <p:cNvPr id="31747" name="Text Box 4"/>
          <p:cNvSpPr txBox="1">
            <a:spLocks noChangeArrowheads="1"/>
          </p:cNvSpPr>
          <p:nvPr/>
        </p:nvSpPr>
        <p:spPr bwMode="auto">
          <a:xfrm>
            <a:off x="250825" y="188913"/>
            <a:ext cx="87137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All of a sudden, the other players started saying unkind things and being mean to Smartie’s friend Percy. One player said “you’re not very good at this game, are you?” </a:t>
            </a:r>
          </a:p>
        </p:txBody>
      </p:sp>
      <p:grpSp>
        <p:nvGrpSpPr>
          <p:cNvPr id="31748" name="Group 4"/>
          <p:cNvGrpSpPr>
            <a:grpSpLocks/>
          </p:cNvGrpSpPr>
          <p:nvPr/>
        </p:nvGrpSpPr>
        <p:grpSpPr bwMode="auto">
          <a:xfrm>
            <a:off x="612775" y="2587625"/>
            <a:ext cx="5102225" cy="4005263"/>
            <a:chOff x="612669" y="2588049"/>
            <a:chExt cx="5102545" cy="4005498"/>
          </a:xfrm>
        </p:grpSpPr>
        <p:pic>
          <p:nvPicPr>
            <p:cNvPr id="3175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669" y="2588049"/>
              <a:ext cx="5102545" cy="400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8" name="Group 1"/>
            <p:cNvGrpSpPr>
              <a:grpSpLocks/>
            </p:cNvGrpSpPr>
            <p:nvPr/>
          </p:nvGrpSpPr>
          <p:grpSpPr bwMode="auto">
            <a:xfrm>
              <a:off x="2143859" y="4313915"/>
              <a:ext cx="2826604" cy="979487"/>
              <a:chOff x="-2296258" y="3263200"/>
              <a:chExt cx="2944812" cy="979487"/>
            </a:xfrm>
          </p:grpSpPr>
          <p:sp>
            <p:nvSpPr>
              <p:cNvPr id="4" name="Rectangle 3"/>
              <p:cNvSpPr/>
              <p:nvPr/>
            </p:nvSpPr>
            <p:spPr bwMode="auto">
              <a:xfrm rot="20898211">
                <a:off x="-2297033" y="3666296"/>
                <a:ext cx="2945761" cy="576296"/>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9" name="Rectangle 3"/>
              <p:cNvSpPr/>
              <p:nvPr/>
            </p:nvSpPr>
            <p:spPr bwMode="auto">
              <a:xfrm rot="20898211">
                <a:off x="-2113439" y="3698048"/>
                <a:ext cx="530931" cy="317518"/>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0" name="Rectangle 3"/>
              <p:cNvSpPr/>
              <p:nvPr/>
            </p:nvSpPr>
            <p:spPr bwMode="auto">
              <a:xfrm rot="20898211">
                <a:off x="-166691" y="3263048"/>
                <a:ext cx="527624" cy="315930"/>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1" name="Rectangle 3"/>
              <p:cNvSpPr/>
              <p:nvPr/>
            </p:nvSpPr>
            <p:spPr bwMode="auto">
              <a:xfrm rot="20898211">
                <a:off x="-927527" y="3588504"/>
                <a:ext cx="529278" cy="315931"/>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2" name="Rectangle 3"/>
              <p:cNvSpPr/>
              <p:nvPr/>
            </p:nvSpPr>
            <p:spPr bwMode="auto">
              <a:xfrm rot="20898211">
                <a:off x="-1620550" y="3553577"/>
                <a:ext cx="530931" cy="315931"/>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grpSp>
        <p:pic>
          <p:nvPicPr>
            <p:cNvPr id="317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96489">
              <a:off x="2267318" y="3144637"/>
              <a:ext cx="2220906" cy="22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Oval 14"/>
          <p:cNvSpPr>
            <a:spLocks noChangeArrowheads="1"/>
          </p:cNvSpPr>
          <p:nvPr/>
        </p:nvSpPr>
        <p:spPr bwMode="auto">
          <a:xfrm>
            <a:off x="4811713" y="216535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1750" name="Oval 15"/>
          <p:cNvSpPr>
            <a:spLocks noChangeArrowheads="1"/>
          </p:cNvSpPr>
          <p:nvPr/>
        </p:nvSpPr>
        <p:spPr bwMode="auto">
          <a:xfrm>
            <a:off x="5076825" y="3346450"/>
            <a:ext cx="360363"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1751" name="Oval 16"/>
          <p:cNvSpPr>
            <a:spLocks noChangeArrowheads="1"/>
          </p:cNvSpPr>
          <p:nvPr/>
        </p:nvSpPr>
        <p:spPr bwMode="auto">
          <a:xfrm>
            <a:off x="4827588" y="3757613"/>
            <a:ext cx="142875"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1752" name="Text Box 17"/>
          <p:cNvSpPr txBox="1">
            <a:spLocks noChangeArrowheads="1"/>
          </p:cNvSpPr>
          <p:nvPr/>
        </p:nvSpPr>
        <p:spPr bwMode="auto">
          <a:xfrm>
            <a:off x="4806950" y="2416175"/>
            <a:ext cx="1008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400" b="1">
                <a:latin typeface="Cooper Black" panose="0208090404030B020404" pitchFamily="18" charset="0"/>
              </a:rPr>
              <a:t>Haha</a:t>
            </a:r>
            <a:endParaRPr lang="en-US" altLang="en-US" sz="2400" b="1">
              <a:latin typeface="Cooper Black" panose="0208090404030B020404" pitchFamily="18" charset="0"/>
            </a:endParaRPr>
          </a:p>
        </p:txBody>
      </p:sp>
      <p:sp>
        <p:nvSpPr>
          <p:cNvPr id="31753" name="Oval 18"/>
          <p:cNvSpPr>
            <a:spLocks noChangeArrowheads="1"/>
          </p:cNvSpPr>
          <p:nvPr/>
        </p:nvSpPr>
        <p:spPr bwMode="auto">
          <a:xfrm>
            <a:off x="6361113" y="2032000"/>
            <a:ext cx="2305050" cy="12255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1754" name="Oval 19"/>
          <p:cNvSpPr>
            <a:spLocks noChangeArrowheads="1"/>
          </p:cNvSpPr>
          <p:nvPr/>
        </p:nvSpPr>
        <p:spPr bwMode="auto">
          <a:xfrm>
            <a:off x="5575300" y="3482975"/>
            <a:ext cx="360363"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1755" name="Text Box 20"/>
          <p:cNvSpPr txBox="1">
            <a:spLocks noChangeArrowheads="1"/>
          </p:cNvSpPr>
          <p:nvPr/>
        </p:nvSpPr>
        <p:spPr bwMode="auto">
          <a:xfrm>
            <a:off x="6356350" y="2244725"/>
            <a:ext cx="23050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400" b="1">
                <a:latin typeface="Cooper Black" panose="0208090404030B020404" pitchFamily="18" charset="0"/>
              </a:rPr>
              <a:t>You’re not very good!</a:t>
            </a:r>
            <a:endParaRPr lang="en-US" altLang="en-US" sz="2400" b="1">
              <a:latin typeface="Cooper Black" panose="0208090404030B020404" pitchFamily="18" charset="0"/>
            </a:endParaRPr>
          </a:p>
        </p:txBody>
      </p:sp>
      <p:sp>
        <p:nvSpPr>
          <p:cNvPr id="31756" name="Oval 22"/>
          <p:cNvSpPr>
            <a:spLocks noChangeArrowheads="1"/>
          </p:cNvSpPr>
          <p:nvPr/>
        </p:nvSpPr>
        <p:spPr bwMode="auto">
          <a:xfrm>
            <a:off x="6089650" y="3086100"/>
            <a:ext cx="360363"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2"/>
          <p:cNvGrpSpPr>
            <a:grpSpLocks/>
          </p:cNvGrpSpPr>
          <p:nvPr/>
        </p:nvGrpSpPr>
        <p:grpSpPr bwMode="auto">
          <a:xfrm>
            <a:off x="638175" y="495300"/>
            <a:ext cx="5102225" cy="4005263"/>
            <a:chOff x="612669" y="2588049"/>
            <a:chExt cx="5102545" cy="4005498"/>
          </a:xfrm>
        </p:grpSpPr>
        <p:pic>
          <p:nvPicPr>
            <p:cNvPr id="32780"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669" y="2588049"/>
              <a:ext cx="5102545" cy="400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1" name="Group 24"/>
            <p:cNvGrpSpPr>
              <a:grpSpLocks/>
            </p:cNvGrpSpPr>
            <p:nvPr/>
          </p:nvGrpSpPr>
          <p:grpSpPr bwMode="auto">
            <a:xfrm>
              <a:off x="2143859" y="4313915"/>
              <a:ext cx="2826604" cy="979487"/>
              <a:chOff x="-2296258" y="3263200"/>
              <a:chExt cx="2944812" cy="979487"/>
            </a:xfrm>
          </p:grpSpPr>
          <p:sp>
            <p:nvSpPr>
              <p:cNvPr id="27" name="Rectangle 3"/>
              <p:cNvSpPr/>
              <p:nvPr/>
            </p:nvSpPr>
            <p:spPr bwMode="auto">
              <a:xfrm rot="20898211">
                <a:off x="-2297033" y="3666296"/>
                <a:ext cx="2945761" cy="576296"/>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8" name="Rectangle 3"/>
              <p:cNvSpPr/>
              <p:nvPr/>
            </p:nvSpPr>
            <p:spPr bwMode="auto">
              <a:xfrm rot="20898211">
                <a:off x="-2113439" y="3698048"/>
                <a:ext cx="530931" cy="317518"/>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9" name="Rectangle 3"/>
              <p:cNvSpPr/>
              <p:nvPr/>
            </p:nvSpPr>
            <p:spPr bwMode="auto">
              <a:xfrm rot="20898211">
                <a:off x="-166691" y="3263048"/>
                <a:ext cx="527624" cy="315930"/>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30" name="Rectangle 3"/>
              <p:cNvSpPr/>
              <p:nvPr/>
            </p:nvSpPr>
            <p:spPr bwMode="auto">
              <a:xfrm rot="20898211">
                <a:off x="-927527" y="3588504"/>
                <a:ext cx="529278" cy="315931"/>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31" name="Rectangle 3"/>
              <p:cNvSpPr/>
              <p:nvPr/>
            </p:nvSpPr>
            <p:spPr bwMode="auto">
              <a:xfrm rot="20898211">
                <a:off x="-1620550" y="3553577"/>
                <a:ext cx="530931" cy="315931"/>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grpSp>
        <p:pic>
          <p:nvPicPr>
            <p:cNvPr id="327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96489">
              <a:off x="2267318" y="3144637"/>
              <a:ext cx="2220906" cy="22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CD44614-7F87-428D-8B9B-0EB01D225952}" type="slidenum">
              <a:rPr lang="en-US" altLang="en-US" sz="1400" smtClean="0"/>
              <a:pPr>
                <a:spcBef>
                  <a:spcPct val="0"/>
                </a:spcBef>
                <a:buFontTx/>
                <a:buNone/>
              </a:pPr>
              <a:t>26</a:t>
            </a:fld>
            <a:endParaRPr lang="en-US" altLang="en-US" sz="1400"/>
          </a:p>
        </p:txBody>
      </p:sp>
      <p:sp>
        <p:nvSpPr>
          <p:cNvPr id="32772" name="Text Box 4"/>
          <p:cNvSpPr txBox="1">
            <a:spLocks noChangeArrowheads="1"/>
          </p:cNvSpPr>
          <p:nvPr/>
        </p:nvSpPr>
        <p:spPr bwMode="auto">
          <a:xfrm>
            <a:off x="133350" y="4518025"/>
            <a:ext cx="88265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The other player continued to talk. “I don’t want you playing our game anymore” they teased. Percy quickly left the game and Smartie felt sad. He didn’t understand why they were being mean to Percy.</a:t>
            </a:r>
            <a:endParaRPr lang="en-US" altLang="en-US">
              <a:latin typeface="Corbel" panose="020B0503020204020204" pitchFamily="34" charset="0"/>
            </a:endParaRPr>
          </a:p>
        </p:txBody>
      </p:sp>
      <p:pic>
        <p:nvPicPr>
          <p:cNvPr id="32773" name="Picture 10"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70762">
            <a:off x="8059738" y="3562350"/>
            <a:ext cx="5746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5"/>
          <p:cNvSpPr txBox="1">
            <a:spLocks noChangeArrowheads="1"/>
          </p:cNvSpPr>
          <p:nvPr/>
        </p:nvSpPr>
        <p:spPr bwMode="auto">
          <a:xfrm>
            <a:off x="6261935" y="2982783"/>
            <a:ext cx="2305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800" b="1" dirty="0">
                <a:latin typeface="Cataneo BT" pitchFamily="66" charset="0"/>
              </a:rPr>
              <a:t>Time to chat</a:t>
            </a:r>
            <a:endParaRPr lang="en-US" altLang="en-US" sz="2800" b="1" dirty="0">
              <a:latin typeface="Cataneo BT" pitchFamily="66" charset="0"/>
            </a:endParaRPr>
          </a:p>
        </p:txBody>
      </p:sp>
      <p:pic>
        <p:nvPicPr>
          <p:cNvPr id="32775" name="Picture 6" descr="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8813" y="302418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Oval 6"/>
          <p:cNvSpPr>
            <a:spLocks noChangeArrowheads="1"/>
          </p:cNvSpPr>
          <p:nvPr/>
        </p:nvSpPr>
        <p:spPr bwMode="auto">
          <a:xfrm>
            <a:off x="4533900" y="1450975"/>
            <a:ext cx="360363"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2777" name="Oval 9"/>
          <p:cNvSpPr>
            <a:spLocks noChangeArrowheads="1"/>
          </p:cNvSpPr>
          <p:nvPr/>
        </p:nvSpPr>
        <p:spPr bwMode="auto">
          <a:xfrm>
            <a:off x="4637088" y="279400"/>
            <a:ext cx="2851150" cy="1517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2778" name="Oval 11"/>
          <p:cNvSpPr>
            <a:spLocks noChangeArrowheads="1"/>
          </p:cNvSpPr>
          <p:nvPr/>
        </p:nvSpPr>
        <p:spPr bwMode="auto">
          <a:xfrm>
            <a:off x="4103688" y="148748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2779" name="Text Box 12"/>
          <p:cNvSpPr txBox="1">
            <a:spLocks noChangeArrowheads="1"/>
          </p:cNvSpPr>
          <p:nvPr/>
        </p:nvSpPr>
        <p:spPr bwMode="auto">
          <a:xfrm rot="-122950">
            <a:off x="4806950" y="638175"/>
            <a:ext cx="259238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600" b="1">
                <a:latin typeface="Cooper Black" panose="0208090404030B020404" pitchFamily="18" charset="0"/>
              </a:rPr>
              <a:t>You can’t play anymore!</a:t>
            </a:r>
            <a:endParaRPr lang="en-US" altLang="en-US" sz="2600" b="1">
              <a:latin typeface="Cooper Black" panose="0208090404030B0204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0E77E6D-6A81-4C37-8D9D-E48839E5E040}" type="slidenum">
              <a:rPr lang="en-US" altLang="en-US" sz="1400" smtClean="0"/>
              <a:pPr>
                <a:spcBef>
                  <a:spcPct val="0"/>
                </a:spcBef>
                <a:buFontTx/>
                <a:buNone/>
              </a:pPr>
              <a:t>27</a:t>
            </a:fld>
            <a:endParaRPr lang="en-US" altLang="en-US" sz="1400"/>
          </a:p>
        </p:txBody>
      </p:sp>
      <p:sp>
        <p:nvSpPr>
          <p:cNvPr id="33795" name="Text Box 4"/>
          <p:cNvSpPr txBox="1">
            <a:spLocks noChangeArrowheads="1"/>
          </p:cNvSpPr>
          <p:nvPr/>
        </p:nvSpPr>
        <p:spPr bwMode="auto">
          <a:xfrm>
            <a:off x="287338" y="217488"/>
            <a:ext cx="87137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What should Smartie do? </a:t>
            </a:r>
          </a:p>
          <a:p>
            <a:pPr eaLnBrk="1" hangingPunct="1">
              <a:spcBef>
                <a:spcPct val="50000"/>
              </a:spcBef>
              <a:buFontTx/>
              <a:buNone/>
            </a:pPr>
            <a:r>
              <a:rPr lang="en-GB" altLang="en-US">
                <a:latin typeface="Corbel" panose="020B0503020204020204" pitchFamily="34" charset="0"/>
              </a:rPr>
              <a:t>Should he just ignore the messages and do nothing or should he tell mummy and daddy instead?</a:t>
            </a:r>
            <a:endParaRPr lang="en-US" altLang="en-US">
              <a:latin typeface="Corbel" panose="020B0503020204020204" pitchFamily="34" charset="0"/>
            </a:endParaRPr>
          </a:p>
        </p:txBody>
      </p:sp>
      <p:sp>
        <p:nvSpPr>
          <p:cNvPr id="33796" name="Text Box 5"/>
          <p:cNvSpPr txBox="1">
            <a:spLocks noChangeArrowheads="1"/>
          </p:cNvSpPr>
          <p:nvPr/>
        </p:nvSpPr>
        <p:spPr bwMode="auto">
          <a:xfrm>
            <a:off x="5580063" y="5734050"/>
            <a:ext cx="230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800" b="1">
                <a:latin typeface="Cataneo BT" pitchFamily="66" charset="0"/>
              </a:rPr>
              <a:t>Time to chat</a:t>
            </a:r>
            <a:endParaRPr lang="en-US" altLang="en-US" sz="2800" b="1">
              <a:latin typeface="Cataneo BT" pitchFamily="66" charset="0"/>
            </a:endParaRPr>
          </a:p>
        </p:txBody>
      </p:sp>
      <p:pic>
        <p:nvPicPr>
          <p:cNvPr id="33797" name="Picture 6" descr="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558958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descr="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713" y="3141663"/>
            <a:ext cx="19018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4" descr="Smarti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724400"/>
            <a:ext cx="13493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AutoShape 6"/>
          <p:cNvSpPr>
            <a:spLocks noChangeArrowheads="1"/>
          </p:cNvSpPr>
          <p:nvPr/>
        </p:nvSpPr>
        <p:spPr bwMode="auto">
          <a:xfrm>
            <a:off x="4643438" y="2133600"/>
            <a:ext cx="4105275" cy="2735263"/>
          </a:xfrm>
          <a:prstGeom prst="cloudCallout">
            <a:avLst>
              <a:gd name="adj1" fmla="val -50116"/>
              <a:gd name="adj2" fmla="val 66597"/>
            </a:avLst>
          </a:prstGeom>
          <a:noFill/>
          <a:ln w="31750">
            <a:solidFill>
              <a:srgbClr val="008000"/>
            </a:solidFill>
            <a:round/>
            <a:headEnd/>
            <a:tailEnd/>
          </a:ln>
          <a:extLst>
            <a:ext uri="{909E8E84-426E-40DD-AFC4-6F175D3DCCD1}">
              <a14:hiddenFill xmlns:a14="http://schemas.microsoft.com/office/drawing/2010/main">
                <a:solidFill>
                  <a:srgbClr val="CCFFCC"/>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pic>
        <p:nvPicPr>
          <p:cNvPr id="33801" name="Picture 8" descr="duc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2363" y="4508500"/>
            <a:ext cx="6492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2" name="Group 13"/>
          <p:cNvGrpSpPr>
            <a:grpSpLocks/>
          </p:cNvGrpSpPr>
          <p:nvPr/>
        </p:nvGrpSpPr>
        <p:grpSpPr bwMode="auto">
          <a:xfrm>
            <a:off x="5726113" y="2381250"/>
            <a:ext cx="1958975" cy="2290763"/>
            <a:chOff x="5726126" y="2381581"/>
            <a:chExt cx="1958635" cy="2290589"/>
          </a:xfrm>
        </p:grpSpPr>
        <p:pic>
          <p:nvPicPr>
            <p:cNvPr id="33803"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6126" y="2381581"/>
              <a:ext cx="1082262" cy="22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9961" y="2939820"/>
              <a:ext cx="477580" cy="22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5" name="Group 16"/>
            <p:cNvGrpSpPr>
              <a:grpSpLocks/>
            </p:cNvGrpSpPr>
            <p:nvPr/>
          </p:nvGrpSpPr>
          <p:grpSpPr bwMode="auto">
            <a:xfrm>
              <a:off x="6645665" y="2484019"/>
              <a:ext cx="1039096" cy="2188151"/>
              <a:chOff x="1898097" y="2276872"/>
              <a:chExt cx="2179926" cy="4798292"/>
            </a:xfrm>
          </p:grpSpPr>
          <p:pic>
            <p:nvPicPr>
              <p:cNvPr id="33806"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DC131F-B9AC-4A32-A506-8DF09CB9D127}" type="slidenum">
              <a:rPr lang="en-US" altLang="en-US" sz="1400" smtClean="0"/>
              <a:pPr>
                <a:spcBef>
                  <a:spcPct val="0"/>
                </a:spcBef>
                <a:buFontTx/>
                <a:buNone/>
              </a:pPr>
              <a:t>28</a:t>
            </a:fld>
            <a:endParaRPr lang="en-US" altLang="en-US" sz="1400"/>
          </a:p>
        </p:txBody>
      </p:sp>
      <p:pic>
        <p:nvPicPr>
          <p:cNvPr id="34819" name="Picture 8"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813" y="1628775"/>
            <a:ext cx="6492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Daddy Pengu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76250"/>
            <a:ext cx="20955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3"/>
          <p:cNvSpPr txBox="1">
            <a:spLocks noChangeArrowheads="1"/>
          </p:cNvSpPr>
          <p:nvPr/>
        </p:nvSpPr>
        <p:spPr bwMode="auto">
          <a:xfrm>
            <a:off x="323850" y="4868863"/>
            <a:ext cx="849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Let’s help Smartie to make the right decision by singing his special song! One, two, three…</a:t>
            </a:r>
            <a:endParaRPr lang="en-US" altLang="en-US">
              <a:latin typeface="Corbel" panose="020B0503020204020204" pitchFamily="34" charset="0"/>
            </a:endParaRPr>
          </a:p>
        </p:txBody>
      </p:sp>
      <p:pic>
        <p:nvPicPr>
          <p:cNvPr id="34822" name="Picture 5" descr="not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628775"/>
            <a:ext cx="10191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not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276475"/>
            <a:ext cx="8016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Smart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708275"/>
            <a:ext cx="119062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4" descr="notes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350" y="1125538"/>
            <a:ext cx="10620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1423988"/>
            <a:ext cx="8366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4F00E4C-81CF-4398-BD0D-BBC7C3B93538}" type="slidenum">
              <a:rPr lang="en-US" altLang="en-US" sz="1400" smtClean="0"/>
              <a:pPr>
                <a:spcBef>
                  <a:spcPct val="0"/>
                </a:spcBef>
                <a:buFontTx/>
                <a:buNone/>
              </a:pPr>
              <a:t>29</a:t>
            </a:fld>
            <a:endParaRPr lang="en-US" altLang="en-US" sz="1400"/>
          </a:p>
        </p:txBody>
      </p:sp>
      <p:pic>
        <p:nvPicPr>
          <p:cNvPr id="35843" name="Picture 10"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0"/>
            <a:ext cx="10795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Daddy Pengu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96975"/>
            <a:ext cx="2859088"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AutoShape 3"/>
          <p:cNvSpPr>
            <a:spLocks noChangeArrowheads="1"/>
          </p:cNvSpPr>
          <p:nvPr/>
        </p:nvSpPr>
        <p:spPr bwMode="auto">
          <a:xfrm>
            <a:off x="4140200" y="476250"/>
            <a:ext cx="4032250" cy="6048375"/>
          </a:xfrm>
          <a:prstGeom prst="verticalScroll">
            <a:avLst>
              <a:gd name="adj" fmla="val 12500"/>
            </a:avLst>
          </a:prstGeom>
          <a:solidFill>
            <a:srgbClr val="CCFFCC"/>
          </a:solidFill>
          <a:ln w="31750">
            <a:solidFill>
              <a:srgbClr val="0080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5846" name="Text Box 4"/>
          <p:cNvSpPr txBox="1">
            <a:spLocks noChangeArrowheads="1"/>
          </p:cNvSpPr>
          <p:nvPr/>
        </p:nvSpPr>
        <p:spPr bwMode="auto">
          <a:xfrm>
            <a:off x="4932363" y="1125538"/>
            <a:ext cx="25209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b="1">
                <a:latin typeface="Cataneo BT" pitchFamily="66" charset="0"/>
              </a:rPr>
              <a:t>Before you tap and click…</a:t>
            </a:r>
          </a:p>
          <a:p>
            <a:pPr eaLnBrk="1" hangingPunct="1">
              <a:spcBef>
                <a:spcPct val="50000"/>
              </a:spcBef>
              <a:buFontTx/>
              <a:buNone/>
            </a:pPr>
            <a:endParaRPr lang="en-GB" altLang="en-US" sz="1200" b="1">
              <a:latin typeface="Cataneo BT" pitchFamily="66" charset="0"/>
            </a:endParaRPr>
          </a:p>
          <a:p>
            <a:pPr eaLnBrk="1" hangingPunct="1">
              <a:spcBef>
                <a:spcPct val="50000"/>
              </a:spcBef>
              <a:buFontTx/>
              <a:buNone/>
            </a:pPr>
            <a:r>
              <a:rPr lang="en-GB" altLang="en-US" b="1">
                <a:latin typeface="Cataneo BT" pitchFamily="66" charset="0"/>
              </a:rPr>
              <a:t>You need to stop and think…</a:t>
            </a:r>
          </a:p>
          <a:p>
            <a:pPr eaLnBrk="1" hangingPunct="1">
              <a:spcBef>
                <a:spcPct val="50000"/>
              </a:spcBef>
              <a:buFontTx/>
              <a:buNone/>
            </a:pPr>
            <a:endParaRPr lang="en-GB" altLang="en-US" sz="1200" b="1">
              <a:latin typeface="Cataneo BT" pitchFamily="66" charset="0"/>
            </a:endParaRPr>
          </a:p>
          <a:p>
            <a:pPr eaLnBrk="1" hangingPunct="1">
              <a:spcBef>
                <a:spcPct val="50000"/>
              </a:spcBef>
              <a:buFontTx/>
              <a:buNone/>
            </a:pPr>
            <a:r>
              <a:rPr lang="en-GB" altLang="en-US" b="1">
                <a:latin typeface="Cataneo BT" pitchFamily="66" charset="0"/>
              </a:rPr>
              <a:t>And TELL someone!</a:t>
            </a:r>
            <a:endParaRPr lang="en-US" altLang="en-US" b="1">
              <a:latin typeface="Cataneo BT" pitchFamily="66" charset="0"/>
            </a:endParaRPr>
          </a:p>
        </p:txBody>
      </p:sp>
      <p:sp>
        <p:nvSpPr>
          <p:cNvPr id="35847" name="AutoShape 5"/>
          <p:cNvSpPr>
            <a:spLocks noChangeArrowheads="1"/>
          </p:cNvSpPr>
          <p:nvPr/>
        </p:nvSpPr>
        <p:spPr bwMode="auto">
          <a:xfrm>
            <a:off x="179388" y="260350"/>
            <a:ext cx="2160587" cy="1152525"/>
          </a:xfrm>
          <a:prstGeom prst="wedgeRoundRectCallout">
            <a:avLst>
              <a:gd name="adj1" fmla="val 41944"/>
              <a:gd name="adj2" fmla="val 72176"/>
              <a:gd name="adj3" fmla="val 16667"/>
            </a:avLst>
          </a:prstGeom>
          <a:noFill/>
          <a:ln w="38100">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35848" name="Text Box 6"/>
          <p:cNvSpPr txBox="1">
            <a:spLocks noChangeArrowheads="1"/>
          </p:cNvSpPr>
          <p:nvPr/>
        </p:nvSpPr>
        <p:spPr bwMode="auto">
          <a:xfrm>
            <a:off x="250825" y="333375"/>
            <a:ext cx="1944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800" b="1">
                <a:latin typeface="Cataneo BT" pitchFamily="66" charset="0"/>
              </a:rPr>
              <a:t>Let’s sing together!</a:t>
            </a:r>
            <a:endParaRPr lang="en-US" altLang="en-US" sz="2800" b="1">
              <a:latin typeface="Cataneo BT" pitchFamily="66" charset="0"/>
            </a:endParaRPr>
          </a:p>
        </p:txBody>
      </p:sp>
      <p:pic>
        <p:nvPicPr>
          <p:cNvPr id="35849" name="Picture 7" descr="not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357563"/>
            <a:ext cx="7350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8" descr="note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1341438"/>
            <a:ext cx="10191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9" descr="note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373688"/>
            <a:ext cx="8016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249363"/>
            <a:ext cx="94773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100000">
              <a:schemeClr val="bg1"/>
            </a:gs>
          </a:gsLst>
          <a:lin ang="5400000" scaled="1"/>
        </a:gra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AE83154-1ABF-4ACD-AD7A-F125C4F533C1}" type="slidenum">
              <a:rPr lang="en-US" altLang="en-US" sz="1400" smtClean="0"/>
              <a:pPr>
                <a:spcBef>
                  <a:spcPct val="0"/>
                </a:spcBef>
                <a:buFontTx/>
                <a:buNone/>
              </a:pPr>
              <a:t>3</a:t>
            </a:fld>
            <a:endParaRPr lang="en-US" altLang="en-US" sz="1400"/>
          </a:p>
        </p:txBody>
      </p:sp>
      <p:pic>
        <p:nvPicPr>
          <p:cNvPr id="8195" name="Picture 8" descr="B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3582">
            <a:off x="7380288" y="5565775"/>
            <a:ext cx="6889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5926138"/>
            <a:ext cx="6334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6363" y="4289425"/>
            <a:ext cx="12493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13" y="2454275"/>
            <a:ext cx="1522413"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588" y="3319463"/>
            <a:ext cx="6715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0" name="Group 2"/>
          <p:cNvGrpSpPr>
            <a:grpSpLocks/>
          </p:cNvGrpSpPr>
          <p:nvPr/>
        </p:nvGrpSpPr>
        <p:grpSpPr bwMode="auto">
          <a:xfrm>
            <a:off x="603250" y="3067050"/>
            <a:ext cx="1462088" cy="3400425"/>
            <a:chOff x="1898097" y="2276872"/>
            <a:chExt cx="2179926" cy="4798292"/>
          </a:xfrm>
        </p:grpSpPr>
        <p:pic>
          <p:nvPicPr>
            <p:cNvPr id="8215"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1" name="Picture 10" descr="http://cliparts.co/cliparts/dc4/oAB/dc4oABqn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4813" y="4646613"/>
            <a:ext cx="9810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3994">
            <a:off x="3567113" y="1214438"/>
            <a:ext cx="5651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9" descr="notes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3994">
            <a:off x="2894013" y="1773238"/>
            <a:ext cx="5937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0"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3994">
            <a:off x="1274763" y="971550"/>
            <a:ext cx="7731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1"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3994">
            <a:off x="2211388" y="1609725"/>
            <a:ext cx="5651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9" descr="notes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3994">
            <a:off x="277813" y="1227138"/>
            <a:ext cx="5937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
          <p:cNvPicPr>
            <a:picLocks noChangeAspect="1" noChangeArrowheads="1"/>
          </p:cNvPicPr>
          <p:nvPr/>
        </p:nvPicPr>
        <p:blipFill>
          <a:blip r:embed="rId12">
            <a:extLst>
              <a:ext uri="{28A0092B-C50C-407E-A947-70E740481C1C}">
                <a14:useLocalDpi xmlns:a14="http://schemas.microsoft.com/office/drawing/2010/main" val="0"/>
              </a:ext>
            </a:extLst>
          </a:blip>
          <a:srcRect l="50066" t="23338" r="987" b="17628"/>
          <a:stretch>
            <a:fillRect/>
          </a:stretch>
        </p:blipFill>
        <p:spPr bwMode="auto">
          <a:xfrm>
            <a:off x="4052888" y="1030288"/>
            <a:ext cx="5000625"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8" name="Picture 8" descr="B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3582">
            <a:off x="7373938" y="5570538"/>
            <a:ext cx="68897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1"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3994">
            <a:off x="3560763" y="1220788"/>
            <a:ext cx="5651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9" descr="notes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3994">
            <a:off x="2886075" y="1779588"/>
            <a:ext cx="59531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0"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3994">
            <a:off x="1266825" y="976313"/>
            <a:ext cx="773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1" descr="note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3994">
            <a:off x="2205038" y="1614488"/>
            <a:ext cx="5651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9" descr="notes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3994">
            <a:off x="269875" y="1231900"/>
            <a:ext cx="5953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2"/>
          <p:cNvPicPr>
            <a:picLocks noChangeAspect="1" noChangeArrowheads="1"/>
          </p:cNvPicPr>
          <p:nvPr/>
        </p:nvPicPr>
        <p:blipFill>
          <a:blip r:embed="rId12">
            <a:extLst>
              <a:ext uri="{28A0092B-C50C-407E-A947-70E740481C1C}">
                <a14:useLocalDpi xmlns:a14="http://schemas.microsoft.com/office/drawing/2010/main" val="0"/>
              </a:ext>
            </a:extLst>
          </a:blip>
          <a:srcRect l="50066" t="23338" r="987" b="17628"/>
          <a:stretch>
            <a:fillRect/>
          </a:stretch>
        </p:blipFill>
        <p:spPr bwMode="auto">
          <a:xfrm>
            <a:off x="4046538" y="1036638"/>
            <a:ext cx="5000625"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D3DD48F-FAF0-4F96-89B9-CC55FB94A5BA}" type="slidenum">
              <a:rPr lang="en-US" altLang="en-US" sz="1400" smtClean="0"/>
              <a:pPr>
                <a:spcBef>
                  <a:spcPct val="0"/>
                </a:spcBef>
                <a:buFontTx/>
                <a:buNone/>
              </a:pPr>
              <a:t>30</a:t>
            </a:fld>
            <a:endParaRPr lang="en-US" altLang="en-US" sz="1400"/>
          </a:p>
        </p:txBody>
      </p:sp>
      <p:pic>
        <p:nvPicPr>
          <p:cNvPr id="36867" name="Picture 12"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8560">
            <a:off x="4859338" y="5445125"/>
            <a:ext cx="7921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7" descr="Daddy Pengui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0725" y="1052513"/>
            <a:ext cx="281940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250825" y="260350"/>
            <a:ext cx="3313113"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“Daddy Penguin! Mummy Penguin!” called Smartie. </a:t>
            </a:r>
          </a:p>
          <a:p>
            <a:pPr eaLnBrk="1" hangingPunct="1">
              <a:spcBef>
                <a:spcPct val="50000"/>
              </a:spcBef>
              <a:buFontTx/>
              <a:buNone/>
            </a:pPr>
            <a:r>
              <a:rPr lang="en-GB" altLang="en-US">
                <a:latin typeface="Corbel" panose="020B0503020204020204" pitchFamily="34" charset="0"/>
              </a:rPr>
              <a:t>“The other players are being mean to Percy and not letting him join our game. What shall I do?”</a:t>
            </a:r>
          </a:p>
          <a:p>
            <a:pPr eaLnBrk="1" hangingPunct="1">
              <a:spcBef>
                <a:spcPct val="50000"/>
              </a:spcBef>
              <a:buFontTx/>
              <a:buNone/>
            </a:pPr>
            <a:endParaRPr lang="en-GB" altLang="en-US" sz="1400">
              <a:latin typeface="Corbel" panose="020B0503020204020204" pitchFamily="34" charset="0"/>
            </a:endParaRPr>
          </a:p>
        </p:txBody>
      </p:sp>
      <p:pic>
        <p:nvPicPr>
          <p:cNvPr id="36870" name="Picture 6" descr="Smart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757613"/>
            <a:ext cx="184150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11"/>
          <p:cNvSpPr>
            <a:spLocks noChangeArrowheads="1"/>
          </p:cNvSpPr>
          <p:nvPr/>
        </p:nvSpPr>
        <p:spPr bwMode="auto">
          <a:xfrm>
            <a:off x="6084888" y="260350"/>
            <a:ext cx="2735262"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“Oh Smartie, you have been so SENSIBLE,” said Daddy Penguin.</a:t>
            </a:r>
            <a:endParaRPr lang="en-US" altLang="en-US">
              <a:latin typeface="Corbel" panose="020B0503020204020204" pitchFamily="34" charset="0"/>
            </a:endParaRPr>
          </a:p>
        </p:txBody>
      </p:sp>
      <p:pic>
        <p:nvPicPr>
          <p:cNvPr id="3687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0550" y="2392363"/>
            <a:ext cx="110966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314AFA-C88C-4691-9EB1-280E9C13C644}" type="slidenum">
              <a:rPr lang="en-US" altLang="en-US" sz="1400" smtClean="0"/>
              <a:pPr>
                <a:spcBef>
                  <a:spcPct val="0"/>
                </a:spcBef>
                <a:buFontTx/>
                <a:buNone/>
              </a:pPr>
              <a:t>31</a:t>
            </a:fld>
            <a:endParaRPr lang="en-US" altLang="en-US" sz="1400"/>
          </a:p>
        </p:txBody>
      </p:sp>
      <p:sp>
        <p:nvSpPr>
          <p:cNvPr id="37891" name="Text Box 4"/>
          <p:cNvSpPr txBox="1">
            <a:spLocks noChangeArrowheads="1"/>
          </p:cNvSpPr>
          <p:nvPr/>
        </p:nvSpPr>
        <p:spPr bwMode="auto">
          <a:xfrm>
            <a:off x="179388" y="0"/>
            <a:ext cx="8713787" cy="1044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3100">
                <a:latin typeface="Corbel" panose="020B0503020204020204" pitchFamily="34" charset="0"/>
              </a:rPr>
              <a:t>“Unfortunately not everyone is nice on the internet and sometimes other players can say mean things. If this happens to you or one of your friends then you should always tell us and we can help by blocking the player. </a:t>
            </a:r>
          </a:p>
          <a:p>
            <a:pPr eaLnBrk="1" hangingPunct="1">
              <a:spcBef>
                <a:spcPct val="50000"/>
              </a:spcBef>
              <a:buFontTx/>
              <a:buNone/>
            </a:pPr>
            <a:endParaRPr lang="en-GB" altLang="en-US" sz="3100">
              <a:latin typeface="Corbel" panose="020B0503020204020204" pitchFamily="34" charset="0"/>
            </a:endParaRPr>
          </a:p>
          <a:p>
            <a:pPr eaLnBrk="1" hangingPunct="1">
              <a:spcBef>
                <a:spcPct val="50000"/>
              </a:spcBef>
              <a:buFontTx/>
              <a:buNone/>
            </a:pPr>
            <a:endParaRPr lang="en-GB" altLang="en-US" sz="3100">
              <a:latin typeface="Corbel" panose="020B0503020204020204" pitchFamily="34" charset="0"/>
            </a:endParaRPr>
          </a:p>
          <a:p>
            <a:pPr eaLnBrk="1" hangingPunct="1">
              <a:spcBef>
                <a:spcPct val="50000"/>
              </a:spcBef>
              <a:buFontTx/>
              <a:buNone/>
            </a:pPr>
            <a:endParaRPr lang="en-GB" altLang="en-US" sz="3100">
              <a:latin typeface="Corbel" panose="020B0503020204020204" pitchFamily="34" charset="0"/>
            </a:endParaRPr>
          </a:p>
          <a:p>
            <a:pPr eaLnBrk="1" hangingPunct="1">
              <a:spcBef>
                <a:spcPct val="50000"/>
              </a:spcBef>
              <a:buFontTx/>
              <a:buNone/>
            </a:pPr>
            <a:r>
              <a:rPr lang="en-GB" altLang="en-US" sz="3100">
                <a:latin typeface="Corbel" panose="020B0503020204020204" pitchFamily="34" charset="0"/>
              </a:rPr>
              <a:t>Remember it is just as important to be nice to someone online as it is in the real world. We want everyone to feel welcome and happy when using the internet.”</a:t>
            </a:r>
          </a:p>
          <a:p>
            <a:pPr eaLnBrk="1" hangingPunct="1">
              <a:spcBef>
                <a:spcPct val="50000"/>
              </a:spcBef>
              <a:buFontTx/>
              <a:buNone/>
            </a:pPr>
            <a:endParaRPr lang="en-GB" altLang="en-US" sz="3100">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r>
              <a:rPr lang="en-GB" altLang="en-US">
                <a:latin typeface="Corbel" panose="020B0503020204020204" pitchFamily="34" charset="0"/>
              </a:rPr>
              <a:t>		      </a:t>
            </a:r>
          </a:p>
          <a:p>
            <a:pPr eaLnBrk="1" hangingPunct="1">
              <a:spcBef>
                <a:spcPct val="50000"/>
              </a:spcBef>
              <a:buFontTx/>
              <a:buNone/>
            </a:pPr>
            <a:r>
              <a:rPr lang="en-GB" altLang="en-US">
                <a:latin typeface="Corbel" panose="020B0503020204020204" pitchFamily="34" charset="0"/>
              </a:rPr>
              <a:t>		</a:t>
            </a:r>
            <a:endParaRPr lang="en-US" altLang="en-US">
              <a:latin typeface="Corbel" panose="020B0503020204020204" pitchFamily="34" charset="0"/>
            </a:endParaRPr>
          </a:p>
        </p:txBody>
      </p:sp>
      <p:grpSp>
        <p:nvGrpSpPr>
          <p:cNvPr id="37892" name="Group 1"/>
          <p:cNvGrpSpPr>
            <a:grpSpLocks/>
          </p:cNvGrpSpPr>
          <p:nvPr/>
        </p:nvGrpSpPr>
        <p:grpSpPr bwMode="auto">
          <a:xfrm>
            <a:off x="1403350" y="2560638"/>
            <a:ext cx="1873250" cy="1804987"/>
            <a:chOff x="611188" y="3573463"/>
            <a:chExt cx="3096716" cy="2994025"/>
          </a:xfrm>
        </p:grpSpPr>
        <p:pic>
          <p:nvPicPr>
            <p:cNvPr id="37898" name="Picture 9" descr="pink 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149725"/>
              <a:ext cx="25908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AutoShape 8"/>
            <p:cNvSpPr>
              <a:spLocks noChangeArrowheads="1"/>
            </p:cNvSpPr>
            <p:nvPr/>
          </p:nvSpPr>
          <p:spPr bwMode="auto">
            <a:xfrm>
              <a:off x="611188" y="3573463"/>
              <a:ext cx="3096716" cy="29940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GB"/>
            </a:p>
          </p:txBody>
        </p:sp>
      </p:grpSp>
      <p:grpSp>
        <p:nvGrpSpPr>
          <p:cNvPr id="37893" name="Group 2"/>
          <p:cNvGrpSpPr>
            <a:grpSpLocks/>
          </p:cNvGrpSpPr>
          <p:nvPr/>
        </p:nvGrpSpPr>
        <p:grpSpPr bwMode="auto">
          <a:xfrm>
            <a:off x="4500563" y="1844675"/>
            <a:ext cx="2546350" cy="2879725"/>
            <a:chOff x="4787900" y="3141663"/>
            <a:chExt cx="3241675" cy="3311525"/>
          </a:xfrm>
        </p:grpSpPr>
        <p:pic>
          <p:nvPicPr>
            <p:cNvPr id="37894" name="Picture 9" descr="du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38433">
              <a:off x="6804025" y="3141663"/>
              <a:ext cx="10795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AutoShape 10"/>
            <p:cNvSpPr>
              <a:spLocks noChangeArrowheads="1"/>
            </p:cNvSpPr>
            <p:nvPr/>
          </p:nvSpPr>
          <p:spPr bwMode="auto">
            <a:xfrm>
              <a:off x="4859338" y="3644900"/>
              <a:ext cx="2952750" cy="1511300"/>
            </a:xfrm>
            <a:prstGeom prst="roundRect">
              <a:avLst>
                <a:gd name="adj" fmla="val 16667"/>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7896" name="Text Box 11"/>
            <p:cNvSpPr txBox="1">
              <a:spLocks noChangeArrowheads="1"/>
            </p:cNvSpPr>
            <p:nvPr/>
          </p:nvSpPr>
          <p:spPr bwMode="auto">
            <a:xfrm>
              <a:off x="4787900" y="3784600"/>
              <a:ext cx="3241675" cy="159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5400">
                  <a:solidFill>
                    <a:schemeClr val="bg1"/>
                  </a:solidFill>
                  <a:latin typeface="Cooper Black" panose="0208090404030B020404" pitchFamily="18" charset="0"/>
                </a:rPr>
                <a:t>Block</a:t>
              </a:r>
              <a:r>
                <a:rPr lang="en-GB" altLang="en-US" sz="2000">
                  <a:solidFill>
                    <a:schemeClr val="bg1"/>
                  </a:solidFill>
                  <a:latin typeface="Cooper Black" panose="0208090404030B020404" pitchFamily="18" charset="0"/>
                </a:rPr>
                <a:t> </a:t>
              </a:r>
            </a:p>
            <a:p>
              <a:pPr algn="ctr" eaLnBrk="1" hangingPunct="1">
                <a:spcBef>
                  <a:spcPct val="50000"/>
                </a:spcBef>
                <a:buFontTx/>
                <a:buNone/>
              </a:pPr>
              <a:endParaRPr lang="en-US" altLang="en-US" sz="2000">
                <a:solidFill>
                  <a:schemeClr val="bg1"/>
                </a:solidFill>
                <a:latin typeface="Cooper Black" panose="0208090404030B020404" pitchFamily="18" charset="0"/>
              </a:endParaRPr>
            </a:p>
          </p:txBody>
        </p:sp>
        <p:sp>
          <p:nvSpPr>
            <p:cNvPr id="37897" name="AutoShape 13"/>
            <p:cNvSpPr>
              <a:spLocks noChangeArrowheads="1"/>
            </p:cNvSpPr>
            <p:nvPr/>
          </p:nvSpPr>
          <p:spPr bwMode="auto">
            <a:xfrm>
              <a:off x="5940425" y="4868863"/>
              <a:ext cx="1079500" cy="1584325"/>
            </a:xfrm>
            <a:prstGeom prst="upArrow">
              <a:avLst>
                <a:gd name="adj1" fmla="val 50000"/>
                <a:gd name="adj2" fmla="val 36691"/>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3"/>
          <p:cNvGrpSpPr>
            <a:grpSpLocks/>
          </p:cNvGrpSpPr>
          <p:nvPr/>
        </p:nvGrpSpPr>
        <p:grpSpPr bwMode="auto">
          <a:xfrm>
            <a:off x="4308475" y="5218113"/>
            <a:ext cx="1700213" cy="1306512"/>
            <a:chOff x="1272115" y="2380550"/>
            <a:chExt cx="5400675" cy="4246563"/>
          </a:xfrm>
        </p:grpSpPr>
        <p:grpSp>
          <p:nvGrpSpPr>
            <p:cNvPr id="38926" name="Group 14"/>
            <p:cNvGrpSpPr>
              <a:grpSpLocks/>
            </p:cNvGrpSpPr>
            <p:nvPr/>
          </p:nvGrpSpPr>
          <p:grpSpPr bwMode="auto">
            <a:xfrm>
              <a:off x="1272115" y="2380550"/>
              <a:ext cx="5400675" cy="4246563"/>
              <a:chOff x="1272115" y="2380550"/>
              <a:chExt cx="5400675" cy="4246563"/>
            </a:xfrm>
          </p:grpSpPr>
          <p:pic>
            <p:nvPicPr>
              <p:cNvPr id="38928" name="Picture 11" descr="cartoon i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115" y="2380550"/>
                <a:ext cx="54006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p:nvPr/>
            </p:nvSpPr>
            <p:spPr>
              <a:xfrm rot="20898211">
                <a:off x="2971488" y="4738604"/>
                <a:ext cx="2944905" cy="577904"/>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9" name="Rectangle 3"/>
              <p:cNvSpPr/>
              <p:nvPr/>
            </p:nvSpPr>
            <p:spPr>
              <a:xfrm rot="20898211">
                <a:off x="3158064" y="4774725"/>
                <a:ext cx="529479" cy="314750"/>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0" name="Rectangle 3"/>
              <p:cNvSpPr/>
              <p:nvPr/>
            </p:nvSpPr>
            <p:spPr>
              <a:xfrm rot="20898211">
                <a:off x="5104526" y="4336135"/>
                <a:ext cx="524435" cy="319911"/>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1" name="Rectangle 3"/>
              <p:cNvSpPr/>
              <p:nvPr/>
            </p:nvSpPr>
            <p:spPr>
              <a:xfrm rot="20898211">
                <a:off x="4343088" y="4661208"/>
                <a:ext cx="529476" cy="319911"/>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2" name="Rectangle 3"/>
              <p:cNvSpPr/>
              <p:nvPr/>
            </p:nvSpPr>
            <p:spPr>
              <a:xfrm rot="20898211">
                <a:off x="3652244" y="4630249"/>
                <a:ext cx="529479" cy="314750"/>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grpSp>
        <p:pic>
          <p:nvPicPr>
            <p:cNvPr id="38927"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96489">
              <a:off x="3096460" y="3207412"/>
              <a:ext cx="2220906" cy="22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1256610-FA5B-44BD-99D1-23A80376ACB4}" type="slidenum">
              <a:rPr lang="en-US" altLang="en-US" sz="1400" smtClean="0"/>
              <a:pPr>
                <a:spcBef>
                  <a:spcPct val="0"/>
                </a:spcBef>
                <a:buFontTx/>
                <a:buNone/>
              </a:pPr>
              <a:t>32</a:t>
            </a:fld>
            <a:endParaRPr lang="en-US" altLang="en-US" sz="1400"/>
          </a:p>
        </p:txBody>
      </p:sp>
      <p:pic>
        <p:nvPicPr>
          <p:cNvPr id="38916" name="Picture 12"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5805488"/>
            <a:ext cx="9715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4"/>
          <p:cNvSpPr txBox="1">
            <a:spLocks noChangeArrowheads="1"/>
          </p:cNvSpPr>
          <p:nvPr/>
        </p:nvSpPr>
        <p:spPr bwMode="auto">
          <a:xfrm>
            <a:off x="250825" y="333375"/>
            <a:ext cx="8713788"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From that day on, Smartie the penguin always knew how to be safe when using his tablet and playing on the internet!</a:t>
            </a: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a:p>
            <a:pPr eaLnBrk="1" hangingPunct="1">
              <a:spcBef>
                <a:spcPct val="50000"/>
              </a:spcBef>
              <a:buFontTx/>
              <a:buNone/>
            </a:pPr>
            <a:endParaRPr lang="en-GB" altLang="en-US">
              <a:latin typeface="Corbel" panose="020B0503020204020204" pitchFamily="34" charset="0"/>
            </a:endParaRPr>
          </a:p>
        </p:txBody>
      </p:sp>
      <p:pic>
        <p:nvPicPr>
          <p:cNvPr id="38918" name="Picture 5" descr="Smart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388" y="3878263"/>
            <a:ext cx="177006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1" descr="Be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73582">
            <a:off x="7099300" y="5438775"/>
            <a:ext cx="9255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0" name="Group 1"/>
          <p:cNvGrpSpPr>
            <a:grpSpLocks/>
          </p:cNvGrpSpPr>
          <p:nvPr/>
        </p:nvGrpSpPr>
        <p:grpSpPr bwMode="auto">
          <a:xfrm>
            <a:off x="915988" y="2133600"/>
            <a:ext cx="2270125" cy="4997450"/>
            <a:chOff x="1110738" y="1556792"/>
            <a:chExt cx="2270484" cy="4997621"/>
          </a:xfrm>
        </p:grpSpPr>
        <p:pic>
          <p:nvPicPr>
            <p:cNvPr id="38924"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10738" y="1556792"/>
              <a:ext cx="2270484" cy="499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0883" y="2780928"/>
              <a:ext cx="1001919" cy="49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1" name="Group 25"/>
          <p:cNvGrpSpPr>
            <a:grpSpLocks/>
          </p:cNvGrpSpPr>
          <p:nvPr/>
        </p:nvGrpSpPr>
        <p:grpSpPr bwMode="auto">
          <a:xfrm>
            <a:off x="2400300" y="2420938"/>
            <a:ext cx="2181225" cy="4799012"/>
            <a:chOff x="1898097" y="2276872"/>
            <a:chExt cx="2179926" cy="4798292"/>
          </a:xfrm>
        </p:grpSpPr>
        <p:pic>
          <p:nvPicPr>
            <p:cNvPr id="38922"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497013"/>
            <a:ext cx="4059237"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5225" y="3308350"/>
            <a:ext cx="4059238"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8" y="3389313"/>
            <a:ext cx="40608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4CD7D70-9DF9-4E3B-B599-7F6FAFE3764D}" type="slidenum">
              <a:rPr lang="en-US" altLang="en-US" sz="1400" smtClean="0"/>
              <a:pPr>
                <a:spcBef>
                  <a:spcPct val="0"/>
                </a:spcBef>
                <a:buFontTx/>
                <a:buNone/>
              </a:pPr>
              <a:t>33</a:t>
            </a:fld>
            <a:endParaRPr lang="en-US" altLang="en-US" sz="1400"/>
          </a:p>
        </p:txBody>
      </p:sp>
      <p:pic>
        <p:nvPicPr>
          <p:cNvPr id="39942" name="Picture 19" descr="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88" y="2287588"/>
            <a:ext cx="16256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14"/>
          <p:cNvSpPr>
            <a:spLocks noChangeArrowheads="1"/>
          </p:cNvSpPr>
          <p:nvPr/>
        </p:nvSpPr>
        <p:spPr bwMode="auto">
          <a:xfrm>
            <a:off x="250825" y="260350"/>
            <a:ext cx="85693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a:latin typeface="Corbel" panose="020B0503020204020204" pitchFamily="34" charset="0"/>
              </a:rPr>
              <a:t>If anything happened that made him feel worried, upset or confused he didn’t try to fix things by himself…</a:t>
            </a:r>
            <a:endParaRPr lang="en-US" altLang="en-US">
              <a:latin typeface="Corbel" panose="020B0503020204020204" pitchFamily="34" charset="0"/>
            </a:endParaRPr>
          </a:p>
        </p:txBody>
      </p:sp>
      <p:pic>
        <p:nvPicPr>
          <p:cNvPr id="39944" name="Picture 15" descr="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0275">
            <a:off x="1903413" y="4157663"/>
            <a:ext cx="841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8" descr="red 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7763" y="3979863"/>
            <a:ext cx="5540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0-Point Star 16"/>
          <p:cNvSpPr/>
          <p:nvPr/>
        </p:nvSpPr>
        <p:spPr>
          <a:xfrm>
            <a:off x="1573004" y="4898965"/>
            <a:ext cx="625692" cy="604134"/>
          </a:xfrm>
          <a:prstGeom prst="star10">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000" b="1" dirty="0">
                <a:solidFill>
                  <a:srgbClr val="FF0000"/>
                </a:solidFill>
                <a:effectLst>
                  <a:outerShdw blurRad="38100" dist="38100" dir="2700000" algn="tl">
                    <a:srgbClr val="000000">
                      <a:alpha val="43137"/>
                    </a:srgbClr>
                  </a:outerShdw>
                </a:effectLst>
              </a:rPr>
              <a:t>£</a:t>
            </a:r>
          </a:p>
        </p:txBody>
      </p:sp>
      <p:grpSp>
        <p:nvGrpSpPr>
          <p:cNvPr id="39949" name="Group 2"/>
          <p:cNvGrpSpPr>
            <a:grpSpLocks/>
          </p:cNvGrpSpPr>
          <p:nvPr/>
        </p:nvGrpSpPr>
        <p:grpSpPr bwMode="auto">
          <a:xfrm>
            <a:off x="6251575" y="4684713"/>
            <a:ext cx="2208213" cy="831850"/>
            <a:chOff x="-3448105" y="2694015"/>
            <a:chExt cx="2944812" cy="979488"/>
          </a:xfrm>
        </p:grpSpPr>
        <p:sp>
          <p:nvSpPr>
            <p:cNvPr id="25" name="Rectangle 3"/>
            <p:cNvSpPr/>
            <p:nvPr/>
          </p:nvSpPr>
          <p:spPr bwMode="auto">
            <a:xfrm rot="20898211">
              <a:off x="-3448105" y="3097773"/>
              <a:ext cx="2944812" cy="575730"/>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6" name="Rectangle 3"/>
            <p:cNvSpPr/>
            <p:nvPr/>
          </p:nvSpPr>
          <p:spPr bwMode="auto">
            <a:xfrm rot="20898211">
              <a:off x="-3263921" y="3129550"/>
              <a:ext cx="529262" cy="317773"/>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7" name="Rectangle 3"/>
            <p:cNvSpPr/>
            <p:nvPr/>
          </p:nvSpPr>
          <p:spPr bwMode="auto">
            <a:xfrm rot="20898211">
              <a:off x="-1318356" y="2694015"/>
              <a:ext cx="527145" cy="315903"/>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8" name="Rectangle 3"/>
            <p:cNvSpPr/>
            <p:nvPr/>
          </p:nvSpPr>
          <p:spPr bwMode="auto">
            <a:xfrm rot="20898211">
              <a:off x="-2080493" y="3019265"/>
              <a:ext cx="531379" cy="315903"/>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9" name="Rectangle 3"/>
            <p:cNvSpPr/>
            <p:nvPr/>
          </p:nvSpPr>
          <p:spPr bwMode="auto">
            <a:xfrm rot="20898211">
              <a:off x="-2772767" y="2983748"/>
              <a:ext cx="531378" cy="315904"/>
            </a:xfrm>
            <a:custGeom>
              <a:avLst/>
              <a:gdLst>
                <a:gd name="connsiteX0" fmla="*/ 0 w 3061192"/>
                <a:gd name="connsiteY0" fmla="*/ 0 h 398691"/>
                <a:gd name="connsiteX1" fmla="*/ 3061192 w 3061192"/>
                <a:gd name="connsiteY1" fmla="*/ 0 h 398691"/>
                <a:gd name="connsiteX2" fmla="*/ 3061192 w 3061192"/>
                <a:gd name="connsiteY2" fmla="*/ 398691 h 398691"/>
                <a:gd name="connsiteX3" fmla="*/ 0 w 3061192"/>
                <a:gd name="connsiteY3" fmla="*/ 398691 h 398691"/>
                <a:gd name="connsiteX4" fmla="*/ 0 w 3061192"/>
                <a:gd name="connsiteY4" fmla="*/ 0 h 398691"/>
                <a:gd name="connsiteX0" fmla="*/ 0 w 3061192"/>
                <a:gd name="connsiteY0" fmla="*/ 91074 h 489765"/>
                <a:gd name="connsiteX1" fmla="*/ 2852585 w 3061192"/>
                <a:gd name="connsiteY1" fmla="*/ 0 h 489765"/>
                <a:gd name="connsiteX2" fmla="*/ 3061192 w 3061192"/>
                <a:gd name="connsiteY2" fmla="*/ 489765 h 489765"/>
                <a:gd name="connsiteX3" fmla="*/ 0 w 3061192"/>
                <a:gd name="connsiteY3" fmla="*/ 489765 h 489765"/>
                <a:gd name="connsiteX4" fmla="*/ 0 w 3061192"/>
                <a:gd name="connsiteY4" fmla="*/ 91074 h 489765"/>
                <a:gd name="connsiteX0" fmla="*/ 0 w 2976082"/>
                <a:gd name="connsiteY0" fmla="*/ 91074 h 496089"/>
                <a:gd name="connsiteX1" fmla="*/ 2852585 w 2976082"/>
                <a:gd name="connsiteY1" fmla="*/ 0 h 496089"/>
                <a:gd name="connsiteX2" fmla="*/ 2976082 w 2976082"/>
                <a:gd name="connsiteY2" fmla="*/ 496089 h 496089"/>
                <a:gd name="connsiteX3" fmla="*/ 0 w 2976082"/>
                <a:gd name="connsiteY3" fmla="*/ 489765 h 496089"/>
                <a:gd name="connsiteX4" fmla="*/ 0 w 2976082"/>
                <a:gd name="connsiteY4" fmla="*/ 91074 h 496089"/>
                <a:gd name="connsiteX0" fmla="*/ 111254 w 2976082"/>
                <a:gd name="connsiteY0" fmla="*/ 0 h 537614"/>
                <a:gd name="connsiteX1" fmla="*/ 2852585 w 2976082"/>
                <a:gd name="connsiteY1" fmla="*/ 41525 h 537614"/>
                <a:gd name="connsiteX2" fmla="*/ 2976082 w 2976082"/>
                <a:gd name="connsiteY2" fmla="*/ 537614 h 537614"/>
                <a:gd name="connsiteX3" fmla="*/ 0 w 2976082"/>
                <a:gd name="connsiteY3" fmla="*/ 531290 h 537614"/>
                <a:gd name="connsiteX4" fmla="*/ 111254 w 2976082"/>
                <a:gd name="connsiteY4" fmla="*/ 0 h 537614"/>
                <a:gd name="connsiteX0" fmla="*/ 0 w 2864828"/>
                <a:gd name="connsiteY0" fmla="*/ 0 h 559809"/>
                <a:gd name="connsiteX1" fmla="*/ 2741331 w 2864828"/>
                <a:gd name="connsiteY1" fmla="*/ 41525 h 559809"/>
                <a:gd name="connsiteX2" fmla="*/ 2864828 w 2864828"/>
                <a:gd name="connsiteY2" fmla="*/ 537614 h 559809"/>
                <a:gd name="connsiteX3" fmla="*/ 26502 w 2864828"/>
                <a:gd name="connsiteY3" fmla="*/ 559809 h 559809"/>
                <a:gd name="connsiteX4" fmla="*/ 0 w 2864828"/>
                <a:gd name="connsiteY4" fmla="*/ 0 h 559809"/>
                <a:gd name="connsiteX0" fmla="*/ 0 w 2945186"/>
                <a:gd name="connsiteY0" fmla="*/ 0 h 576445"/>
                <a:gd name="connsiteX1" fmla="*/ 2821689 w 2945186"/>
                <a:gd name="connsiteY1" fmla="*/ 58161 h 576445"/>
                <a:gd name="connsiteX2" fmla="*/ 2945186 w 2945186"/>
                <a:gd name="connsiteY2" fmla="*/ 554250 h 576445"/>
                <a:gd name="connsiteX3" fmla="*/ 106860 w 2945186"/>
                <a:gd name="connsiteY3" fmla="*/ 576445 h 576445"/>
                <a:gd name="connsiteX4" fmla="*/ 0 w 2945186"/>
                <a:gd name="connsiteY4" fmla="*/ 0 h 576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86" h="576445">
                  <a:moveTo>
                    <a:pt x="0" y="0"/>
                  </a:moveTo>
                  <a:lnTo>
                    <a:pt x="2821689" y="58161"/>
                  </a:lnTo>
                  <a:lnTo>
                    <a:pt x="2945186" y="554250"/>
                  </a:lnTo>
                  <a:lnTo>
                    <a:pt x="106860" y="576445"/>
                  </a:lnTo>
                  <a:lnTo>
                    <a:pt x="0" y="0"/>
                  </a:lnTo>
                  <a:close/>
                </a:path>
              </a:pathLst>
            </a:cu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grpSp>
      <p:pic>
        <p:nvPicPr>
          <p:cNvPr id="3995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96489">
            <a:off x="6213475" y="3727450"/>
            <a:ext cx="17907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51" name="Group 3"/>
          <p:cNvGrpSpPr>
            <a:grpSpLocks/>
          </p:cNvGrpSpPr>
          <p:nvPr/>
        </p:nvGrpSpPr>
        <p:grpSpPr bwMode="auto">
          <a:xfrm>
            <a:off x="7442200" y="3452813"/>
            <a:ext cx="1546225" cy="989012"/>
            <a:chOff x="7465647" y="1422069"/>
            <a:chExt cx="3384550" cy="1530350"/>
          </a:xfrm>
        </p:grpSpPr>
        <p:sp>
          <p:nvSpPr>
            <p:cNvPr id="39952" name="Oval 6"/>
            <p:cNvSpPr>
              <a:spLocks noChangeArrowheads="1"/>
            </p:cNvSpPr>
            <p:nvPr/>
          </p:nvSpPr>
          <p:spPr bwMode="auto">
            <a:xfrm>
              <a:off x="7895859" y="2593644"/>
              <a:ext cx="360363"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9953" name="Oval 9"/>
            <p:cNvSpPr>
              <a:spLocks noChangeArrowheads="1"/>
            </p:cNvSpPr>
            <p:nvPr/>
          </p:nvSpPr>
          <p:spPr bwMode="auto">
            <a:xfrm>
              <a:off x="7999047" y="1422069"/>
              <a:ext cx="2851150" cy="1517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9954" name="Oval 11"/>
            <p:cNvSpPr>
              <a:spLocks noChangeArrowheads="1"/>
            </p:cNvSpPr>
            <p:nvPr/>
          </p:nvSpPr>
          <p:spPr bwMode="auto">
            <a:xfrm>
              <a:off x="7465647" y="2630157"/>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39955" name="Text Box 12"/>
            <p:cNvSpPr txBox="1">
              <a:spLocks noChangeArrowheads="1"/>
            </p:cNvSpPr>
            <p:nvPr/>
          </p:nvSpPr>
          <p:spPr bwMode="auto">
            <a:xfrm rot="-122950">
              <a:off x="8168908" y="1678379"/>
              <a:ext cx="2592389" cy="109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200" b="1">
                  <a:latin typeface="Cooper Black" panose="0208090404030B020404" pitchFamily="18" charset="0"/>
                </a:rPr>
                <a:t>You can’t play anymore!</a:t>
              </a:r>
              <a:endParaRPr lang="en-US" altLang="en-US" sz="1200" b="1">
                <a:latin typeface="Cooper Black" panose="0208090404030B020404" pitchFamily="18"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FBFF660-5E8E-43C7-B403-8743A651DECF}" type="slidenum">
              <a:rPr lang="en-US" altLang="en-US" sz="1400" smtClean="0"/>
              <a:pPr>
                <a:spcBef>
                  <a:spcPct val="0"/>
                </a:spcBef>
                <a:buFontTx/>
                <a:buNone/>
              </a:pPr>
              <a:t>34</a:t>
            </a:fld>
            <a:endParaRPr lang="en-US" altLang="en-US" sz="1400"/>
          </a:p>
        </p:txBody>
      </p:sp>
      <p:pic>
        <p:nvPicPr>
          <p:cNvPr id="40963" name="Picture 8" descr="berti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573463"/>
            <a:ext cx="14128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1" descr="B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3582">
            <a:off x="7000875" y="5507038"/>
            <a:ext cx="708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2" descr="ph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933825"/>
            <a:ext cx="67151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p:cNvSpPr>
            <a:spLocks noChangeArrowheads="1"/>
          </p:cNvSpPr>
          <p:nvPr/>
        </p:nvSpPr>
        <p:spPr bwMode="auto">
          <a:xfrm>
            <a:off x="3995738" y="301625"/>
            <a:ext cx="47767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He stopped… </a:t>
            </a:r>
          </a:p>
          <a:p>
            <a:pPr eaLnBrk="1" hangingPunct="1">
              <a:spcBef>
                <a:spcPct val="50000"/>
              </a:spcBef>
              <a:buFontTx/>
              <a:buNone/>
            </a:pPr>
            <a:r>
              <a:rPr lang="en-GB" altLang="en-US">
                <a:latin typeface="Corbel" panose="020B0503020204020204" pitchFamily="34" charset="0"/>
              </a:rPr>
              <a:t>thought about what to do… </a:t>
            </a:r>
          </a:p>
          <a:p>
            <a:pPr eaLnBrk="1" hangingPunct="1">
              <a:spcBef>
                <a:spcPct val="50000"/>
              </a:spcBef>
              <a:buFontTx/>
              <a:buNone/>
            </a:pPr>
            <a:r>
              <a:rPr lang="en-GB" altLang="en-US">
                <a:latin typeface="Corbel" panose="020B0503020204020204" pitchFamily="34" charset="0"/>
              </a:rPr>
              <a:t>and always asked an adult for help. </a:t>
            </a:r>
            <a:endParaRPr lang="en-US" altLang="en-US">
              <a:latin typeface="Corbel" panose="020B0503020204020204" pitchFamily="34" charset="0"/>
            </a:endParaRPr>
          </a:p>
        </p:txBody>
      </p:sp>
      <p:sp>
        <p:nvSpPr>
          <p:cNvPr id="40967" name="Text Box 7"/>
          <p:cNvSpPr txBox="1">
            <a:spLocks noChangeArrowheads="1"/>
          </p:cNvSpPr>
          <p:nvPr/>
        </p:nvSpPr>
        <p:spPr bwMode="auto">
          <a:xfrm>
            <a:off x="323850" y="260350"/>
            <a:ext cx="230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800" b="1">
                <a:latin typeface="Cataneo BT" pitchFamily="66" charset="0"/>
              </a:rPr>
              <a:t>Time to chat</a:t>
            </a:r>
            <a:endParaRPr lang="en-US" altLang="en-US" sz="2800" b="1">
              <a:latin typeface="Cataneo BT" pitchFamily="66" charset="0"/>
            </a:endParaRPr>
          </a:p>
        </p:txBody>
      </p:sp>
      <p:pic>
        <p:nvPicPr>
          <p:cNvPr id="40968" name="Picture 8" descr="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613" y="71596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9" name="Group 1"/>
          <p:cNvGrpSpPr>
            <a:grpSpLocks/>
          </p:cNvGrpSpPr>
          <p:nvPr/>
        </p:nvGrpSpPr>
        <p:grpSpPr bwMode="auto">
          <a:xfrm>
            <a:off x="55563" y="1812925"/>
            <a:ext cx="3811587" cy="5124450"/>
            <a:chOff x="-3909625" y="1299992"/>
            <a:chExt cx="3810649" cy="5124621"/>
          </a:xfrm>
        </p:grpSpPr>
        <p:grpSp>
          <p:nvGrpSpPr>
            <p:cNvPr id="40971" name="Group 14"/>
            <p:cNvGrpSpPr>
              <a:grpSpLocks/>
            </p:cNvGrpSpPr>
            <p:nvPr/>
          </p:nvGrpSpPr>
          <p:grpSpPr bwMode="auto">
            <a:xfrm>
              <a:off x="-3909625" y="1299992"/>
              <a:ext cx="2270484" cy="4997621"/>
              <a:chOff x="1110738" y="1556792"/>
              <a:chExt cx="2270484" cy="4997621"/>
            </a:xfrm>
          </p:grpSpPr>
          <p:pic>
            <p:nvPicPr>
              <p:cNvPr id="4097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0738" y="1556792"/>
                <a:ext cx="2270484" cy="499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20883" y="2780928"/>
                <a:ext cx="1001919" cy="49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2" name="Group 17"/>
            <p:cNvGrpSpPr>
              <a:grpSpLocks/>
            </p:cNvGrpSpPr>
            <p:nvPr/>
          </p:nvGrpSpPr>
          <p:grpSpPr bwMode="auto">
            <a:xfrm>
              <a:off x="-2278902" y="1626321"/>
              <a:ext cx="2179926" cy="4798292"/>
              <a:chOff x="1898097" y="2276872"/>
              <a:chExt cx="2179926" cy="4798292"/>
            </a:xfrm>
          </p:grpSpPr>
          <p:pic>
            <p:nvPicPr>
              <p:cNvPr id="40974"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3" name="Picture 12" descr="newspaper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9067" y="3125354"/>
              <a:ext cx="10175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0"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51525" y="4619625"/>
            <a:ext cx="1403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142044D-36A7-4E02-B133-666E64CC1109}" type="slidenum">
              <a:rPr lang="en-US" altLang="en-US" sz="1400" smtClean="0"/>
              <a:pPr>
                <a:spcBef>
                  <a:spcPct val="0"/>
                </a:spcBef>
                <a:buFontTx/>
                <a:buNone/>
              </a:pPr>
              <a:t>35</a:t>
            </a:fld>
            <a:endParaRPr lang="en-US" altLang="en-US" sz="1400"/>
          </a:p>
        </p:txBody>
      </p:sp>
      <p:pic>
        <p:nvPicPr>
          <p:cNvPr id="41987" name="Picture 6" descr="Daddy Pengui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92150"/>
            <a:ext cx="24018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Daddy Pengui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1989138"/>
            <a:ext cx="2576513"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3"/>
          <p:cNvSpPr>
            <a:spLocks noChangeArrowheads="1"/>
          </p:cNvSpPr>
          <p:nvPr/>
        </p:nvSpPr>
        <p:spPr bwMode="auto">
          <a:xfrm>
            <a:off x="4356100" y="333375"/>
            <a:ext cx="4103688" cy="6119813"/>
          </a:xfrm>
          <a:prstGeom prst="verticalScroll">
            <a:avLst>
              <a:gd name="adj" fmla="val 12500"/>
            </a:avLst>
          </a:prstGeom>
          <a:solidFill>
            <a:srgbClr val="CCFFCC"/>
          </a:solidFill>
          <a:ln w="31750">
            <a:solidFill>
              <a:srgbClr val="0080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41990" name="Text Box 4"/>
          <p:cNvSpPr txBox="1">
            <a:spLocks noChangeArrowheads="1"/>
          </p:cNvSpPr>
          <p:nvPr/>
        </p:nvSpPr>
        <p:spPr bwMode="auto">
          <a:xfrm>
            <a:off x="5148263" y="981075"/>
            <a:ext cx="25209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b="1">
                <a:latin typeface="Cataneo BT" pitchFamily="66" charset="0"/>
              </a:rPr>
              <a:t>Before you tap and click…</a:t>
            </a:r>
          </a:p>
          <a:p>
            <a:pPr eaLnBrk="1" hangingPunct="1">
              <a:spcBef>
                <a:spcPct val="50000"/>
              </a:spcBef>
              <a:buFontTx/>
              <a:buNone/>
            </a:pPr>
            <a:endParaRPr lang="en-GB" altLang="en-US" sz="1200" b="1">
              <a:latin typeface="Cataneo BT" pitchFamily="66" charset="0"/>
            </a:endParaRPr>
          </a:p>
          <a:p>
            <a:pPr eaLnBrk="1" hangingPunct="1">
              <a:spcBef>
                <a:spcPct val="50000"/>
              </a:spcBef>
              <a:buFontTx/>
              <a:buNone/>
            </a:pPr>
            <a:r>
              <a:rPr lang="en-GB" altLang="en-US" b="1">
                <a:latin typeface="Cataneo BT" pitchFamily="66" charset="0"/>
              </a:rPr>
              <a:t>You need to stop and think…</a:t>
            </a:r>
          </a:p>
          <a:p>
            <a:pPr eaLnBrk="1" hangingPunct="1">
              <a:spcBef>
                <a:spcPct val="50000"/>
              </a:spcBef>
              <a:buFontTx/>
              <a:buNone/>
            </a:pPr>
            <a:endParaRPr lang="en-GB" altLang="en-US" sz="1200" b="1">
              <a:latin typeface="Cataneo BT" pitchFamily="66" charset="0"/>
            </a:endParaRPr>
          </a:p>
          <a:p>
            <a:pPr eaLnBrk="1" hangingPunct="1">
              <a:spcBef>
                <a:spcPct val="50000"/>
              </a:spcBef>
              <a:buFontTx/>
              <a:buNone/>
            </a:pPr>
            <a:r>
              <a:rPr lang="en-GB" altLang="en-US" b="1">
                <a:latin typeface="Cataneo BT" pitchFamily="66" charset="0"/>
              </a:rPr>
              <a:t>And TELL someone!</a:t>
            </a:r>
            <a:endParaRPr lang="en-US" altLang="en-US" b="1">
              <a:latin typeface="Cataneo BT" pitchFamily="66" charset="0"/>
            </a:endParaRPr>
          </a:p>
        </p:txBody>
      </p:sp>
      <p:sp>
        <p:nvSpPr>
          <p:cNvPr id="41991" name="AutoShape 5"/>
          <p:cNvSpPr>
            <a:spLocks noChangeArrowheads="1"/>
          </p:cNvSpPr>
          <p:nvPr/>
        </p:nvSpPr>
        <p:spPr bwMode="auto">
          <a:xfrm>
            <a:off x="2484438" y="260350"/>
            <a:ext cx="1871662" cy="1152525"/>
          </a:xfrm>
          <a:prstGeom prst="wedgeRoundRectCallout">
            <a:avLst>
              <a:gd name="adj1" fmla="val -60431"/>
              <a:gd name="adj2" fmla="val 161296"/>
              <a:gd name="adj3" fmla="val 16667"/>
            </a:avLst>
          </a:prstGeom>
          <a:noFill/>
          <a:ln w="38100">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41992" name="Text Box 6"/>
          <p:cNvSpPr txBox="1">
            <a:spLocks noChangeArrowheads="1"/>
          </p:cNvSpPr>
          <p:nvPr/>
        </p:nvSpPr>
        <p:spPr bwMode="auto">
          <a:xfrm>
            <a:off x="2555875" y="333375"/>
            <a:ext cx="1655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800" b="1">
                <a:latin typeface="Cataneo BT" pitchFamily="66" charset="0"/>
              </a:rPr>
              <a:t>Sing with us!</a:t>
            </a:r>
            <a:endParaRPr lang="en-US" altLang="en-US" sz="2800" b="1">
              <a:latin typeface="Cataneo BT" pitchFamily="66" charset="0"/>
            </a:endParaRPr>
          </a:p>
        </p:txBody>
      </p:sp>
      <p:pic>
        <p:nvPicPr>
          <p:cNvPr id="41993" name="Picture 7" descr="not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88913"/>
            <a:ext cx="46196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8" descr="note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3068638"/>
            <a:ext cx="10191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9" descr="note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484313"/>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0" descr="balloon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5084763"/>
            <a:ext cx="103822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6" descr="duck"/>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6135688"/>
            <a:ext cx="10080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338" y="663575"/>
            <a:ext cx="822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43813" y="4211638"/>
            <a:ext cx="14017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98800" y="3278188"/>
            <a:ext cx="9334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B7F5FB5-6ACE-47E7-85C4-C28FB7ED715B}" type="slidenum">
              <a:rPr lang="en-US" altLang="en-US" sz="1400" smtClean="0"/>
              <a:pPr>
                <a:spcBef>
                  <a:spcPct val="0"/>
                </a:spcBef>
                <a:buFontTx/>
                <a:buNone/>
              </a:pPr>
              <a:t>36</a:t>
            </a:fld>
            <a:endParaRPr lang="en-US" altLang="en-US" sz="1400"/>
          </a:p>
        </p:txBody>
      </p:sp>
      <p:pic>
        <p:nvPicPr>
          <p:cNvPr id="43011" name="Picture 7" descr="Smarti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3357563"/>
            <a:ext cx="217646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AutoShape 6"/>
          <p:cNvSpPr>
            <a:spLocks noChangeArrowheads="1"/>
          </p:cNvSpPr>
          <p:nvPr/>
        </p:nvSpPr>
        <p:spPr bwMode="auto">
          <a:xfrm>
            <a:off x="1403350" y="1096963"/>
            <a:ext cx="5149850" cy="3627437"/>
          </a:xfrm>
          <a:prstGeom prst="wedgeEllipseCallout">
            <a:avLst>
              <a:gd name="adj1" fmla="val 50819"/>
              <a:gd name="adj2" fmla="val 52329"/>
            </a:avLst>
          </a:prstGeom>
          <a:solidFill>
            <a:srgbClr val="CCFFCC"/>
          </a:solidFill>
          <a:ln w="38100">
            <a:solidFill>
              <a:srgbClr val="008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43013" name="Text Box 7"/>
          <p:cNvSpPr txBox="1">
            <a:spLocks noChangeArrowheads="1"/>
          </p:cNvSpPr>
          <p:nvPr/>
        </p:nvSpPr>
        <p:spPr bwMode="auto">
          <a:xfrm>
            <a:off x="180975" y="6145213"/>
            <a:ext cx="2863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800" b="1">
                <a:latin typeface="Cataneo BT" pitchFamily="66" charset="0"/>
              </a:rPr>
              <a:t>Time to chat</a:t>
            </a:r>
            <a:endParaRPr lang="en-US" altLang="en-US" sz="2800" b="1">
              <a:latin typeface="Cataneo BT" pitchFamily="66" charset="0"/>
            </a:endParaRPr>
          </a:p>
        </p:txBody>
      </p:sp>
      <p:pic>
        <p:nvPicPr>
          <p:cNvPr id="43014" name="Picture 8" descr="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0" y="60928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1917700" y="1484313"/>
            <a:ext cx="4121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a:latin typeface="Cataneo BT" pitchFamily="66" charset="0"/>
              </a:rPr>
              <a:t>I am very lucky because I have mummy and daddy penguin to help me! But who can help you?</a:t>
            </a:r>
            <a:endParaRPr lang="en-US" altLang="en-US">
              <a:latin typeface="Cataneo BT" pitchFamily="66" charset="0"/>
            </a:endParaRPr>
          </a:p>
        </p:txBody>
      </p:sp>
      <p:pic>
        <p:nvPicPr>
          <p:cNvPr id="43016" name="Picture 7" descr="cartoon ipa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5769">
            <a:off x="5462588" y="5549900"/>
            <a:ext cx="11525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7" name="Group 8"/>
          <p:cNvGrpSpPr>
            <a:grpSpLocks/>
          </p:cNvGrpSpPr>
          <p:nvPr/>
        </p:nvGrpSpPr>
        <p:grpSpPr bwMode="auto">
          <a:xfrm>
            <a:off x="5705475" y="5703888"/>
            <a:ext cx="647700" cy="427037"/>
            <a:chOff x="3244452" y="2611730"/>
            <a:chExt cx="2797971" cy="2089150"/>
          </a:xfrm>
        </p:grpSpPr>
        <p:pic>
          <p:nvPicPr>
            <p:cNvPr id="4301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4452" y="2611730"/>
              <a:ext cx="2797971"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4" descr="ey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4225" y="3015059"/>
              <a:ext cx="7191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251520" y="121540"/>
            <a:ext cx="8699754" cy="923330"/>
          </a:xfrm>
          <a:prstGeom prst="rect">
            <a:avLst/>
          </a:prstGeom>
          <a:noFill/>
        </p:spPr>
        <p:txBody>
          <a:bodyPr wrap="none">
            <a:spAutoFit/>
          </a:bodyPr>
          <a:lstStyle/>
          <a:p>
            <a:pPr algn="ctr">
              <a:defRPr/>
            </a:pP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Smartie’s message to you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100000">
              <a:schemeClr val="bg1"/>
            </a:gs>
          </a:gsLst>
          <a:lin ang="5400000" scaled="1"/>
        </a:gra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13B4D93-FBB1-4C41-BA06-F7D092671BEC}" type="slidenum">
              <a:rPr lang="en-US" altLang="en-US" sz="1400" smtClean="0"/>
              <a:pPr>
                <a:spcBef>
                  <a:spcPct val="0"/>
                </a:spcBef>
                <a:buFontTx/>
                <a:buNone/>
              </a:pPr>
              <a:t>37</a:t>
            </a:fld>
            <a:endParaRPr lang="en-US" altLang="en-US" sz="1400"/>
          </a:p>
        </p:txBody>
      </p:sp>
      <p:pic>
        <p:nvPicPr>
          <p:cNvPr id="440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4337050"/>
            <a:ext cx="12477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2454275"/>
            <a:ext cx="1522413"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4675" y="3322638"/>
            <a:ext cx="6715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8" name="Group 2"/>
          <p:cNvGrpSpPr>
            <a:grpSpLocks/>
          </p:cNvGrpSpPr>
          <p:nvPr/>
        </p:nvGrpSpPr>
        <p:grpSpPr bwMode="auto">
          <a:xfrm>
            <a:off x="603250" y="3067050"/>
            <a:ext cx="1462088" cy="3400425"/>
            <a:chOff x="1898097" y="2276872"/>
            <a:chExt cx="2179926" cy="4798292"/>
          </a:xfrm>
        </p:grpSpPr>
        <p:pic>
          <p:nvPicPr>
            <p:cNvPr id="4405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8097" y="2276872"/>
              <a:ext cx="2179926" cy="4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3564" y="2403712"/>
              <a:ext cx="765316" cy="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9" name="Picture 11" descr="notes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53994">
            <a:off x="3567113" y="1214438"/>
            <a:ext cx="5651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9" descr="notes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53994">
            <a:off x="2894013" y="1773238"/>
            <a:ext cx="5937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0" descr="notes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53994">
            <a:off x="1274763" y="971550"/>
            <a:ext cx="7731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1" descr="notes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53994">
            <a:off x="2211388" y="1609725"/>
            <a:ext cx="5651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9" descr="notes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53994">
            <a:off x="277813" y="1227138"/>
            <a:ext cx="5937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2"/>
          <p:cNvPicPr>
            <a:picLocks noChangeAspect="1" noChangeArrowheads="1"/>
          </p:cNvPicPr>
          <p:nvPr/>
        </p:nvPicPr>
        <p:blipFill>
          <a:blip r:embed="rId9">
            <a:extLst>
              <a:ext uri="{28A0092B-C50C-407E-A947-70E740481C1C}">
                <a14:useLocalDpi xmlns:a14="http://schemas.microsoft.com/office/drawing/2010/main" val="0"/>
              </a:ext>
            </a:extLst>
          </a:blip>
          <a:srcRect l="50066" t="23338" r="987" b="17628"/>
          <a:stretch>
            <a:fillRect/>
          </a:stretch>
        </p:blipFill>
        <p:spPr bwMode="auto">
          <a:xfrm>
            <a:off x="4052888" y="1030288"/>
            <a:ext cx="5000625"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5" name="Picture 7" descr="cartoon ipad"/>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5769">
            <a:off x="1512888" y="4846638"/>
            <a:ext cx="11525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6" name="Group 8"/>
          <p:cNvGrpSpPr>
            <a:grpSpLocks/>
          </p:cNvGrpSpPr>
          <p:nvPr/>
        </p:nvGrpSpPr>
        <p:grpSpPr bwMode="auto">
          <a:xfrm>
            <a:off x="1792288" y="4994275"/>
            <a:ext cx="649287" cy="427038"/>
            <a:chOff x="3244452" y="2611730"/>
            <a:chExt cx="2797971" cy="2089150"/>
          </a:xfrm>
        </p:grpSpPr>
        <p:pic>
          <p:nvPicPr>
            <p:cNvPr id="44048"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44452" y="2611730"/>
              <a:ext cx="2797971"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14" descr="ey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4225" y="3015059"/>
              <a:ext cx="7191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47" name="Picture 3" descr="Smartie the Penguin (P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5613" y="1150938"/>
            <a:ext cx="47021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http://cliparts.co/cliparts/dc4/oAB/dc4oABqn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4651375"/>
            <a:ext cx="14795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DB032FC-F2D2-43F8-B093-AA5D86EBBC15}" type="slidenum">
              <a:rPr lang="en-US" altLang="en-US" sz="1400" smtClean="0"/>
              <a:pPr>
                <a:spcBef>
                  <a:spcPct val="0"/>
                </a:spcBef>
                <a:buFontTx/>
                <a:buNone/>
              </a:pPr>
              <a:t>4</a:t>
            </a:fld>
            <a:endParaRPr lang="en-US" altLang="en-US" sz="1400"/>
          </a:p>
        </p:txBody>
      </p:sp>
      <p:pic>
        <p:nvPicPr>
          <p:cNvPr id="10244" name="Picture 14"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850" y="5445125"/>
            <a:ext cx="8636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179388" y="188913"/>
            <a:ext cx="547211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It was late at night and Smartie the penguin was WIDE awake… He was too excited to sleep because tomorrow was his birthday. He was really hoping to be given a new tablet! </a:t>
            </a:r>
            <a:endParaRPr lang="en-US" altLang="en-US">
              <a:latin typeface="Corbel" panose="020B0503020204020204" pitchFamily="34" charset="0"/>
            </a:endParaRPr>
          </a:p>
        </p:txBody>
      </p:sp>
      <p:pic>
        <p:nvPicPr>
          <p:cNvPr id="10246" name="Picture 7" descr="balloo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950" y="2420938"/>
            <a:ext cx="13970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Be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3517900"/>
            <a:ext cx="59753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descr="Smarti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3357563"/>
            <a:ext cx="10382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presen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5229225"/>
            <a:ext cx="12017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descr="pre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3" y="5229225"/>
            <a:ext cx="1587501"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descr="presen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3"/>
          <p:cNvSpPr>
            <a:spLocks noChangeArrowheads="1"/>
          </p:cNvSpPr>
          <p:nvPr/>
        </p:nvSpPr>
        <p:spPr bwMode="auto">
          <a:xfrm>
            <a:off x="6011863" y="1052513"/>
            <a:ext cx="2160587" cy="1584325"/>
          </a:xfrm>
          <a:prstGeom prst="cloudCallout">
            <a:avLst>
              <a:gd name="adj1" fmla="val -27958"/>
              <a:gd name="adj2" fmla="val 91884"/>
            </a:avLst>
          </a:prstGeom>
          <a:noFill/>
          <a:ln w="317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pic>
        <p:nvPicPr>
          <p:cNvPr id="10253" name="Picture 14" descr="cartoon ipa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25" y="1339850"/>
            <a:ext cx="1295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http://cliparts.co/cliparts/dc4/oAB/dc4oABqn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5" y="4216400"/>
            <a:ext cx="19669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8371B91-26F8-4D5B-9243-5BF8EBA7FFAD}" type="slidenum">
              <a:rPr lang="en-US" altLang="en-US" sz="1400" smtClean="0"/>
              <a:pPr>
                <a:spcBef>
                  <a:spcPct val="0"/>
                </a:spcBef>
                <a:buFontTx/>
                <a:buNone/>
              </a:pPr>
              <a:t>5</a:t>
            </a:fld>
            <a:endParaRPr lang="en-US" altLang="en-US" sz="1400"/>
          </a:p>
        </p:txBody>
      </p:sp>
      <p:sp>
        <p:nvSpPr>
          <p:cNvPr id="11268" name="Text Box 4"/>
          <p:cNvSpPr txBox="1">
            <a:spLocks noChangeArrowheads="1"/>
          </p:cNvSpPr>
          <p:nvPr/>
        </p:nvSpPr>
        <p:spPr bwMode="auto">
          <a:xfrm>
            <a:off x="323850" y="333375"/>
            <a:ext cx="84248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The big day came and Smartie had really enjoyed his birthday party. He had saved his most exciting looking present until the end. </a:t>
            </a:r>
          </a:p>
          <a:p>
            <a:pPr eaLnBrk="1" hangingPunct="1">
              <a:spcBef>
                <a:spcPct val="50000"/>
              </a:spcBef>
              <a:buFontTx/>
              <a:buNone/>
            </a:pPr>
            <a:r>
              <a:rPr lang="en-GB" altLang="en-US">
                <a:latin typeface="Corbel" panose="020B0503020204020204" pitchFamily="34" charset="0"/>
              </a:rPr>
              <a:t>“Oh I really hope this is a tablet of my own!” he thought as he began to open it.</a:t>
            </a:r>
            <a:endParaRPr lang="en-US" altLang="en-US">
              <a:latin typeface="Corbel" panose="020B0503020204020204" pitchFamily="34" charset="0"/>
            </a:endParaRPr>
          </a:p>
        </p:txBody>
      </p:sp>
      <p:pic>
        <p:nvPicPr>
          <p:cNvPr id="11269" name="Picture 7" descr="B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3582">
            <a:off x="3924300" y="5229225"/>
            <a:ext cx="9794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du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8538" y="4724400"/>
            <a:ext cx="10795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46529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27638" y="3352800"/>
            <a:ext cx="2087562"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7"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8950" y="1196975"/>
            <a:ext cx="10080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8413" y="352425"/>
            <a:ext cx="360838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4259939-E38B-4BB8-AFBA-D64ADB09353D}" type="slidenum">
              <a:rPr lang="en-US" altLang="en-US" sz="1400" smtClean="0"/>
              <a:pPr>
                <a:spcBef>
                  <a:spcPct val="0"/>
                </a:spcBef>
                <a:buFontTx/>
                <a:buNone/>
              </a:pPr>
              <a:t>6</a:t>
            </a:fld>
            <a:endParaRPr lang="en-US" altLang="en-US" sz="1400"/>
          </a:p>
        </p:txBody>
      </p:sp>
      <p:sp>
        <p:nvSpPr>
          <p:cNvPr id="12293" name="Text Box 4"/>
          <p:cNvSpPr txBox="1">
            <a:spLocks noChangeArrowheads="1"/>
          </p:cNvSpPr>
          <p:nvPr/>
        </p:nvSpPr>
        <p:spPr bwMode="auto">
          <a:xfrm>
            <a:off x="179388" y="260350"/>
            <a:ext cx="482441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Smartie tore off the wrapping paper in a hurry! Mummy and Daddy Penguin had bought him a brand new tablet. Just what he wanted!</a:t>
            </a:r>
            <a:endParaRPr lang="en-US" altLang="en-US">
              <a:latin typeface="Corbel" panose="020B0503020204020204" pitchFamily="34" charset="0"/>
            </a:endParaRPr>
          </a:p>
        </p:txBody>
      </p:sp>
      <p:pic>
        <p:nvPicPr>
          <p:cNvPr id="12294" name="Picture 5" descr="Smarti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4388" y="4338638"/>
            <a:ext cx="16637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8"/>
          <p:cNvSpPr>
            <a:spLocks noChangeArrowheads="1"/>
          </p:cNvSpPr>
          <p:nvPr/>
        </p:nvSpPr>
        <p:spPr bwMode="auto">
          <a:xfrm>
            <a:off x="1979613" y="3716338"/>
            <a:ext cx="3527425" cy="2089150"/>
          </a:xfrm>
          <a:prstGeom prst="wedgeEllipseCallout">
            <a:avLst>
              <a:gd name="adj1" fmla="val 61278"/>
              <a:gd name="adj2" fmla="val 41519"/>
            </a:avLst>
          </a:prstGeom>
          <a:solidFill>
            <a:srgbClr val="CCFFCC"/>
          </a:solidFill>
          <a:ln w="38100">
            <a:solidFill>
              <a:srgbClr val="008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12296" name="Text Box 6"/>
          <p:cNvSpPr txBox="1">
            <a:spLocks noChangeArrowheads="1"/>
          </p:cNvSpPr>
          <p:nvPr/>
        </p:nvSpPr>
        <p:spPr bwMode="auto">
          <a:xfrm>
            <a:off x="2555875" y="4005263"/>
            <a:ext cx="28082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“Oh! Thank you, thank you, thank you!”</a:t>
            </a:r>
            <a:endParaRPr lang="en-US" altLang="en-US">
              <a:latin typeface="Corbel" panose="020B0503020204020204" pitchFamily="34" charset="0"/>
            </a:endParaRPr>
          </a:p>
        </p:txBody>
      </p:sp>
      <p:pic>
        <p:nvPicPr>
          <p:cNvPr id="12297" name="Picture 11" descr="http://www.pd4pic.com/images/bow-knot-present-red-ribbon-simple-tie-ti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950" y="2520950"/>
            <a:ext cx="14398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C21A129-0B6D-4AC6-A055-CEA149EA9AE8}" type="slidenum">
              <a:rPr lang="en-US" altLang="en-US" sz="1400" smtClean="0"/>
              <a:pPr>
                <a:spcBef>
                  <a:spcPct val="0"/>
                </a:spcBef>
                <a:buFontTx/>
                <a:buNone/>
              </a:pPr>
              <a:t>7</a:t>
            </a:fld>
            <a:endParaRPr lang="en-US" altLang="en-US" sz="1400"/>
          </a:p>
        </p:txBody>
      </p:sp>
      <p:pic>
        <p:nvPicPr>
          <p:cNvPr id="13315" name="Picture 13"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20557">
            <a:off x="4379913" y="3984625"/>
            <a:ext cx="8651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188913" y="115888"/>
            <a:ext cx="446405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Smartie’s parents enjoy using the internet and are always there to help Smartie. </a:t>
            </a:r>
          </a:p>
          <a:p>
            <a:pPr eaLnBrk="1" hangingPunct="1">
              <a:spcBef>
                <a:spcPct val="50000"/>
              </a:spcBef>
              <a:buFontTx/>
              <a:buNone/>
            </a:pPr>
            <a:r>
              <a:rPr lang="en-GB" altLang="en-US">
                <a:latin typeface="Corbel" panose="020B0503020204020204" pitchFamily="34" charset="0"/>
              </a:rPr>
              <a:t>Smartie was allowed to play a game on his tablet once in the morning and once in the afternoon. </a:t>
            </a:r>
          </a:p>
          <a:p>
            <a:pPr eaLnBrk="1" hangingPunct="1">
              <a:spcBef>
                <a:spcPct val="50000"/>
              </a:spcBef>
              <a:buFontTx/>
              <a:buNone/>
            </a:pPr>
            <a:r>
              <a:rPr lang="en-GB" altLang="en-US">
                <a:latin typeface="Corbel" panose="020B0503020204020204" pitchFamily="34" charset="0"/>
              </a:rPr>
              <a:t>Mummy Penguin helped Smartie to find his favourite game and he was off!</a:t>
            </a:r>
            <a:endParaRPr lang="en-US" altLang="en-US">
              <a:latin typeface="Corbel" panose="020B0503020204020204" pitchFamily="34" charset="0"/>
            </a:endParaRPr>
          </a:p>
        </p:txBody>
      </p:sp>
      <p:grpSp>
        <p:nvGrpSpPr>
          <p:cNvPr id="13317" name="Group 1"/>
          <p:cNvGrpSpPr>
            <a:grpSpLocks/>
          </p:cNvGrpSpPr>
          <p:nvPr/>
        </p:nvGrpSpPr>
        <p:grpSpPr bwMode="auto">
          <a:xfrm>
            <a:off x="4579938" y="928688"/>
            <a:ext cx="4448175" cy="5326062"/>
            <a:chOff x="4356100" y="549275"/>
            <a:chExt cx="4446588" cy="5326063"/>
          </a:xfrm>
        </p:grpSpPr>
        <p:pic>
          <p:nvPicPr>
            <p:cNvPr id="13320" name="Picture 6" descr="Daddy Pengui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549275"/>
              <a:ext cx="28194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 descr="Smart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5" y="3429000"/>
              <a:ext cx="161131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cartoon ipa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3663" y="4797425"/>
              <a:ext cx="12239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8"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41938" y="939800"/>
            <a:ext cx="7651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0" descr="http://www.clker.com/cliparts/3/2/f/7/1195441338857301276Machovka_Happy_fish.svg.h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5351463"/>
            <a:ext cx="569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25" y="2781300"/>
            <a:ext cx="10080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50644E0-AF0A-4F85-B87D-35733E1CFFB1}" type="slidenum">
              <a:rPr lang="en-US" altLang="en-US" sz="1400" smtClean="0"/>
              <a:pPr>
                <a:spcBef>
                  <a:spcPct val="0"/>
                </a:spcBef>
                <a:buFontTx/>
                <a:buNone/>
              </a:pPr>
              <a:t>8</a:t>
            </a:fld>
            <a:endParaRPr lang="en-US" altLang="en-US" sz="1400"/>
          </a:p>
        </p:txBody>
      </p:sp>
      <p:sp>
        <p:nvSpPr>
          <p:cNvPr id="14340" name="Text Box 4"/>
          <p:cNvSpPr txBox="1">
            <a:spLocks noChangeArrowheads="1"/>
          </p:cNvSpPr>
          <p:nvPr/>
        </p:nvSpPr>
        <p:spPr bwMode="auto">
          <a:xfrm>
            <a:off x="323850" y="3933825"/>
            <a:ext cx="85693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Everything was going well and Smartie was having a super time when all of a sudden… something very strange happened. </a:t>
            </a:r>
          </a:p>
          <a:p>
            <a:pPr eaLnBrk="1" hangingPunct="1">
              <a:spcBef>
                <a:spcPct val="50000"/>
              </a:spcBef>
              <a:buFontTx/>
              <a:buNone/>
            </a:pPr>
            <a:r>
              <a:rPr lang="en-GB" altLang="en-US">
                <a:latin typeface="Corbel" panose="020B0503020204020204" pitchFamily="34" charset="0"/>
              </a:rPr>
              <a:t>A picture popped up on to the screen. It was colourful and Smartie didn’t know what to do.</a:t>
            </a:r>
            <a:endParaRPr lang="en-US" altLang="en-US">
              <a:latin typeface="Corbel" panose="020B0503020204020204" pitchFamily="34" charset="0"/>
            </a:endParaRPr>
          </a:p>
        </p:txBody>
      </p:sp>
      <p:grpSp>
        <p:nvGrpSpPr>
          <p:cNvPr id="14341" name="Group 3"/>
          <p:cNvGrpSpPr>
            <a:grpSpLocks/>
          </p:cNvGrpSpPr>
          <p:nvPr/>
        </p:nvGrpSpPr>
        <p:grpSpPr bwMode="auto">
          <a:xfrm>
            <a:off x="1889125" y="117475"/>
            <a:ext cx="4676775" cy="3671888"/>
            <a:chOff x="1889362" y="117851"/>
            <a:chExt cx="4677085" cy="3671512"/>
          </a:xfrm>
        </p:grpSpPr>
        <p:pic>
          <p:nvPicPr>
            <p:cNvPr id="143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362" y="117851"/>
              <a:ext cx="4677085" cy="3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9" descr="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0275">
              <a:off x="3763801" y="1002458"/>
              <a:ext cx="1128067" cy="14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red 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43421">
              <a:off x="4532783" y="782746"/>
              <a:ext cx="720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0-Point Star 1"/>
            <p:cNvSpPr/>
            <p:nvPr/>
          </p:nvSpPr>
          <p:spPr bwMode="auto">
            <a:xfrm>
              <a:off x="3432948" y="1928423"/>
              <a:ext cx="741166" cy="720080"/>
            </a:xfrm>
            <a:prstGeom prst="star10">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000" b="1" dirty="0">
                  <a:solidFill>
                    <a:srgbClr val="FF0000"/>
                  </a:solidFill>
                  <a:effectLst>
                    <a:outerShdw blurRad="38100" dist="38100" dir="2700000" algn="tl">
                      <a:srgbClr val="000000">
                        <a:alpha val="43137"/>
                      </a:srgbClr>
                    </a:outerShdw>
                  </a:effectLst>
                </a:rPr>
                <a:t>£</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6072378-FB94-46B9-9DCE-EFF11F12E23C}" type="slidenum">
              <a:rPr lang="en-US" altLang="en-US" sz="1400" smtClean="0"/>
              <a:pPr>
                <a:spcBef>
                  <a:spcPct val="0"/>
                </a:spcBef>
                <a:buFontTx/>
                <a:buNone/>
              </a:pPr>
              <a:t>9</a:t>
            </a:fld>
            <a:endParaRPr lang="en-US" altLang="en-US" sz="1400"/>
          </a:p>
        </p:txBody>
      </p:sp>
      <p:pic>
        <p:nvPicPr>
          <p:cNvPr id="15363" name="Picture 13" descr="du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7988" y="5297488"/>
            <a:ext cx="8651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1" descr="Smarti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3988" y="3582988"/>
            <a:ext cx="22352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4"/>
          <p:cNvSpPr txBox="1">
            <a:spLocks noChangeArrowheads="1"/>
          </p:cNvSpPr>
          <p:nvPr/>
        </p:nvSpPr>
        <p:spPr bwMode="auto">
          <a:xfrm>
            <a:off x="496888" y="363538"/>
            <a:ext cx="84248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a:latin typeface="Corbel" panose="020B0503020204020204" pitchFamily="34" charset="0"/>
              </a:rPr>
              <a:t>“Oh no!” thought Smartie. “Did I click the wrong buttons? Have I broken the tablet? Are mummy and daddy going to be cross with me?”</a:t>
            </a:r>
            <a:endParaRPr lang="en-US" altLang="en-US">
              <a:latin typeface="Corbel" panose="020B0503020204020204" pitchFamily="34" charset="0"/>
            </a:endParaRPr>
          </a:p>
        </p:txBody>
      </p:sp>
      <p:sp>
        <p:nvSpPr>
          <p:cNvPr id="15366" name="AutoShape 6"/>
          <p:cNvSpPr>
            <a:spLocks noChangeArrowheads="1"/>
          </p:cNvSpPr>
          <p:nvPr/>
        </p:nvSpPr>
        <p:spPr bwMode="auto">
          <a:xfrm>
            <a:off x="4659313" y="2439988"/>
            <a:ext cx="2738437" cy="1728787"/>
          </a:xfrm>
          <a:prstGeom prst="wedgeEllipseCallout">
            <a:avLst>
              <a:gd name="adj1" fmla="val 30231"/>
              <a:gd name="adj2" fmla="val 81588"/>
            </a:avLst>
          </a:prstGeom>
          <a:solidFill>
            <a:srgbClr val="CCFFCC"/>
          </a:solidFill>
          <a:ln w="38100">
            <a:solidFill>
              <a:srgbClr val="008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1800"/>
          </a:p>
        </p:txBody>
      </p:sp>
      <p:sp>
        <p:nvSpPr>
          <p:cNvPr id="15367" name="Text Box 7"/>
          <p:cNvSpPr txBox="1">
            <a:spLocks noChangeArrowheads="1"/>
          </p:cNvSpPr>
          <p:nvPr/>
        </p:nvSpPr>
        <p:spPr bwMode="auto">
          <a:xfrm>
            <a:off x="4876800" y="2538413"/>
            <a:ext cx="23034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800" b="1">
                <a:latin typeface="Cataneo BT" pitchFamily="66" charset="0"/>
              </a:rPr>
              <a:t>Oh no! What happened?</a:t>
            </a:r>
            <a:endParaRPr lang="en-US" altLang="en-US" sz="2800" b="1">
              <a:latin typeface="Cataneo BT" pitchFamily="66" charset="0"/>
            </a:endParaRPr>
          </a:p>
        </p:txBody>
      </p:sp>
      <p:pic>
        <p:nvPicPr>
          <p:cNvPr id="1536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050" y="3001963"/>
            <a:ext cx="467677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9" descr="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50275">
            <a:off x="2147888" y="3886200"/>
            <a:ext cx="112871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descr="red 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3421">
            <a:off x="2916238" y="3667125"/>
            <a:ext cx="720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0-Point Star 16"/>
          <p:cNvSpPr/>
          <p:nvPr/>
        </p:nvSpPr>
        <p:spPr bwMode="auto">
          <a:xfrm>
            <a:off x="1816965" y="4812910"/>
            <a:ext cx="741166" cy="720080"/>
          </a:xfrm>
          <a:prstGeom prst="star10">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000" b="1" dirty="0">
                <a:solidFill>
                  <a:srgbClr val="FF0000"/>
                </a:solidFill>
                <a:effectLst>
                  <a:outerShdw blurRad="38100" dist="38100" dir="2700000" algn="tl">
                    <a:srgbClr val="000000">
                      <a:alpha val="43137"/>
                    </a:srgbClr>
                  </a:outerShdw>
                </a:effectLst>
              </a:rPr>
              <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1792</TotalTime>
  <Words>1199</Words>
  <Application>Microsoft Office PowerPoint</Application>
  <PresentationFormat>On-screen Show (4:3)</PresentationFormat>
  <Paragraphs>161</Paragraphs>
  <Slides>37</Slides>
  <Notes>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Rounded MT Bold</vt:lpstr>
      <vt:lpstr>Corbel</vt:lpstr>
      <vt:lpstr>Cataneo BT</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Childnet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LindsayB</dc:creator>
  <cp:lastModifiedBy>Paul Hay</cp:lastModifiedBy>
  <cp:revision>375</cp:revision>
  <dcterms:created xsi:type="dcterms:W3CDTF">2011-07-05T15:13:26Z</dcterms:created>
  <dcterms:modified xsi:type="dcterms:W3CDTF">2017-03-30T16:06:35Z</dcterms:modified>
</cp:coreProperties>
</file>